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344" r:id="rId3"/>
    <p:sldId id="345" r:id="rId4"/>
    <p:sldId id="257" r:id="rId5"/>
    <p:sldId id="258" r:id="rId6"/>
    <p:sldId id="313" r:id="rId7"/>
    <p:sldId id="268" r:id="rId8"/>
    <p:sldId id="321" r:id="rId9"/>
    <p:sldId id="330" r:id="rId10"/>
    <p:sldId id="314" r:id="rId11"/>
    <p:sldId id="315" r:id="rId12"/>
    <p:sldId id="316" r:id="rId13"/>
    <p:sldId id="320" r:id="rId14"/>
    <p:sldId id="319" r:id="rId15"/>
    <p:sldId id="322" r:id="rId16"/>
    <p:sldId id="318" r:id="rId17"/>
    <p:sldId id="323" r:id="rId18"/>
    <p:sldId id="325" r:id="rId19"/>
    <p:sldId id="326" r:id="rId20"/>
    <p:sldId id="343" r:id="rId21"/>
    <p:sldId id="327" r:id="rId22"/>
    <p:sldId id="341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46" r:id="rId32"/>
    <p:sldId id="342" r:id="rId33"/>
    <p:sldId id="338" r:id="rId34"/>
    <p:sldId id="33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592" y="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6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52BA4-01ED-A246-B578-953ADB153ABE}" type="doc">
      <dgm:prSet loTypeId="urn:microsoft.com/office/officeart/2005/8/layout/arrow5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6B034-3D18-7D4F-B578-0E245182F8AD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Позиция 1</a:t>
          </a:r>
          <a:endParaRPr lang="ru-RU" dirty="0">
            <a:solidFill>
              <a:srgbClr val="C00000"/>
            </a:solidFill>
          </a:endParaRPr>
        </a:p>
      </dgm:t>
    </dgm:pt>
    <dgm:pt modelId="{4553D3AD-6B5A-944F-BA9A-4365D67F2C44}" type="parTrans" cxnId="{47B94C4C-ED5D-C348-B92A-1553C451C522}">
      <dgm:prSet/>
      <dgm:spPr/>
      <dgm:t>
        <a:bodyPr/>
        <a:lstStyle/>
        <a:p>
          <a:endParaRPr lang="ru-RU"/>
        </a:p>
      </dgm:t>
    </dgm:pt>
    <dgm:pt modelId="{C00AB58E-AB5A-BF41-9BA1-89497541B7E6}" type="sibTrans" cxnId="{47B94C4C-ED5D-C348-B92A-1553C451C522}">
      <dgm:prSet/>
      <dgm:spPr/>
      <dgm:t>
        <a:bodyPr/>
        <a:lstStyle/>
        <a:p>
          <a:endParaRPr lang="ru-RU"/>
        </a:p>
      </dgm:t>
    </dgm:pt>
    <dgm:pt modelId="{9FAEC054-9A52-CE4C-9DF0-9BFCD616E54B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Позиция</a:t>
          </a:r>
          <a:r>
            <a:rPr lang="ru-RU" baseline="0" dirty="0" smtClean="0">
              <a:solidFill>
                <a:srgbClr val="C00000"/>
              </a:solidFill>
            </a:rPr>
            <a:t> 2</a:t>
          </a:r>
          <a:endParaRPr lang="ru-RU" dirty="0">
            <a:solidFill>
              <a:srgbClr val="C00000"/>
            </a:solidFill>
          </a:endParaRPr>
        </a:p>
      </dgm:t>
    </dgm:pt>
    <dgm:pt modelId="{A9160F1F-CDE7-AD4E-82AA-1C191BF10119}" type="parTrans" cxnId="{5D6635C6-0C7D-2B4A-8760-E68942E3305F}">
      <dgm:prSet/>
      <dgm:spPr/>
      <dgm:t>
        <a:bodyPr/>
        <a:lstStyle/>
        <a:p>
          <a:endParaRPr lang="ru-RU"/>
        </a:p>
      </dgm:t>
    </dgm:pt>
    <dgm:pt modelId="{14D5CDB1-EA75-6C49-AD64-3062F36E13A8}" type="sibTrans" cxnId="{5D6635C6-0C7D-2B4A-8760-E68942E3305F}">
      <dgm:prSet/>
      <dgm:spPr/>
      <dgm:t>
        <a:bodyPr/>
        <a:lstStyle/>
        <a:p>
          <a:endParaRPr lang="ru-RU"/>
        </a:p>
      </dgm:t>
    </dgm:pt>
    <dgm:pt modelId="{7C7FA840-65B0-BF4C-AC7A-1D200F6C191C}" type="pres">
      <dgm:prSet presAssocID="{A2F52BA4-01ED-A246-B578-953ADB153A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0BB970-1E22-A647-824E-553141ED1467}" type="pres">
      <dgm:prSet presAssocID="{B596B034-3D18-7D4F-B578-0E245182F8A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AA394-8A13-2545-8E1F-E6F553DB1F4F}" type="pres">
      <dgm:prSet presAssocID="{9FAEC054-9A52-CE4C-9DF0-9BFCD616E54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635C6-0C7D-2B4A-8760-E68942E3305F}" srcId="{A2F52BA4-01ED-A246-B578-953ADB153ABE}" destId="{9FAEC054-9A52-CE4C-9DF0-9BFCD616E54B}" srcOrd="1" destOrd="0" parTransId="{A9160F1F-CDE7-AD4E-82AA-1C191BF10119}" sibTransId="{14D5CDB1-EA75-6C49-AD64-3062F36E13A8}"/>
    <dgm:cxn modelId="{E84FB1D3-B528-A142-83D6-12AEDB3BEDF1}" type="presOf" srcId="{B596B034-3D18-7D4F-B578-0E245182F8AD}" destId="{3F0BB970-1E22-A647-824E-553141ED1467}" srcOrd="0" destOrd="0" presId="urn:microsoft.com/office/officeart/2005/8/layout/arrow5"/>
    <dgm:cxn modelId="{DADDC8A5-BD89-2746-B44A-F2C01D415086}" type="presOf" srcId="{9FAEC054-9A52-CE4C-9DF0-9BFCD616E54B}" destId="{186AA394-8A13-2545-8E1F-E6F553DB1F4F}" srcOrd="0" destOrd="0" presId="urn:microsoft.com/office/officeart/2005/8/layout/arrow5"/>
    <dgm:cxn modelId="{47B94C4C-ED5D-C348-B92A-1553C451C522}" srcId="{A2F52BA4-01ED-A246-B578-953ADB153ABE}" destId="{B596B034-3D18-7D4F-B578-0E245182F8AD}" srcOrd="0" destOrd="0" parTransId="{4553D3AD-6B5A-944F-BA9A-4365D67F2C44}" sibTransId="{C00AB58E-AB5A-BF41-9BA1-89497541B7E6}"/>
    <dgm:cxn modelId="{EEB8931E-2B55-0242-8EB7-BDF32E281777}" type="presOf" srcId="{A2F52BA4-01ED-A246-B578-953ADB153ABE}" destId="{7C7FA840-65B0-BF4C-AC7A-1D200F6C191C}" srcOrd="0" destOrd="0" presId="urn:microsoft.com/office/officeart/2005/8/layout/arrow5"/>
    <dgm:cxn modelId="{B396AE35-DB0D-D841-87AC-CC707F8ADDA3}" type="presParOf" srcId="{7C7FA840-65B0-BF4C-AC7A-1D200F6C191C}" destId="{3F0BB970-1E22-A647-824E-553141ED1467}" srcOrd="0" destOrd="0" presId="urn:microsoft.com/office/officeart/2005/8/layout/arrow5"/>
    <dgm:cxn modelId="{0E26421B-9A37-4A4C-9DE0-5A2CE58E6975}" type="presParOf" srcId="{7C7FA840-65B0-BF4C-AC7A-1D200F6C191C}" destId="{186AA394-8A13-2545-8E1F-E6F553DB1F4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4EB0A-B222-7442-B427-096376EA7A5B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2C95D8-FBDD-FC45-80A2-5EA9DCBD95BE}">
      <dgm:prSet phldrT="[Текст]"/>
      <dgm:spPr/>
      <dgm:t>
        <a:bodyPr/>
        <a:lstStyle/>
        <a:p>
          <a:pPr algn="ctr"/>
          <a:r>
            <a:rPr lang="ru-RU" dirty="0" smtClean="0"/>
            <a:t>Предмет </a:t>
          </a:r>
          <a:br>
            <a:rPr lang="ru-RU" dirty="0" smtClean="0"/>
          </a:br>
          <a:r>
            <a:rPr lang="ru-RU" dirty="0" smtClean="0"/>
            <a:t>конфликта</a:t>
          </a:r>
          <a:endParaRPr lang="ru-RU" dirty="0"/>
        </a:p>
      </dgm:t>
    </dgm:pt>
    <dgm:pt modelId="{12872069-4450-8140-9A4D-1C6EC6E01858}" type="parTrans" cxnId="{79415C21-AE4E-5547-9672-D86948E6E281}">
      <dgm:prSet/>
      <dgm:spPr/>
      <dgm:t>
        <a:bodyPr/>
        <a:lstStyle/>
        <a:p>
          <a:endParaRPr lang="ru-RU"/>
        </a:p>
      </dgm:t>
    </dgm:pt>
    <dgm:pt modelId="{EA8138E1-CFF4-A742-AACD-8FF4B0B59ADB}" type="sibTrans" cxnId="{79415C21-AE4E-5547-9672-D86948E6E281}">
      <dgm:prSet/>
      <dgm:spPr/>
      <dgm:t>
        <a:bodyPr/>
        <a:lstStyle/>
        <a:p>
          <a:endParaRPr lang="ru-RU"/>
        </a:p>
      </dgm:t>
    </dgm:pt>
    <dgm:pt modelId="{5235E6C3-C015-CC4C-A38A-3E783D7C7391}">
      <dgm:prSet phldrT="[Текст]"/>
      <dgm:spPr/>
      <dgm:t>
        <a:bodyPr/>
        <a:lstStyle/>
        <a:p>
          <a:pPr algn="ctr"/>
          <a:r>
            <a:rPr lang="ru-RU" dirty="0" smtClean="0"/>
            <a:t>Создание позиций</a:t>
          </a:r>
        </a:p>
        <a:p>
          <a:pPr algn="l"/>
          <a:endParaRPr lang="ru-RU" dirty="0"/>
        </a:p>
      </dgm:t>
    </dgm:pt>
    <dgm:pt modelId="{71657312-44FF-C44E-B569-EAF5CC986FF0}" type="parTrans" cxnId="{1BED417B-EBEB-5744-A480-0C8413A6E852}">
      <dgm:prSet/>
      <dgm:spPr/>
      <dgm:t>
        <a:bodyPr/>
        <a:lstStyle/>
        <a:p>
          <a:endParaRPr lang="ru-RU"/>
        </a:p>
      </dgm:t>
    </dgm:pt>
    <dgm:pt modelId="{A9CA952E-8EBD-3F42-A527-561F8C94F15D}" type="sibTrans" cxnId="{1BED417B-EBEB-5744-A480-0C8413A6E852}">
      <dgm:prSet/>
      <dgm:spPr/>
      <dgm:t>
        <a:bodyPr/>
        <a:lstStyle/>
        <a:p>
          <a:endParaRPr lang="ru-RU"/>
        </a:p>
      </dgm:t>
    </dgm:pt>
    <dgm:pt modelId="{2AD91D12-6110-A347-A961-3BA7BF6668C0}">
      <dgm:prSet phldrT="[Текст]"/>
      <dgm:spPr/>
      <dgm:t>
        <a:bodyPr/>
        <a:lstStyle/>
        <a:p>
          <a:pPr algn="ctr"/>
          <a:r>
            <a:rPr lang="ru-RU" dirty="0" smtClean="0"/>
            <a:t>Поляризация позиций</a:t>
          </a:r>
          <a:endParaRPr lang="ru-RU" dirty="0"/>
        </a:p>
      </dgm:t>
    </dgm:pt>
    <dgm:pt modelId="{6D2EC4AE-C2FD-7B48-AB31-DBA82E7384CA}" type="parTrans" cxnId="{75694A4C-05C4-EA42-9C55-E5A50B786123}">
      <dgm:prSet/>
      <dgm:spPr/>
      <dgm:t>
        <a:bodyPr/>
        <a:lstStyle/>
        <a:p>
          <a:endParaRPr lang="ru-RU"/>
        </a:p>
      </dgm:t>
    </dgm:pt>
    <dgm:pt modelId="{C18A0C18-B37C-2B45-AD0F-04B2E287A49C}" type="sibTrans" cxnId="{75694A4C-05C4-EA42-9C55-E5A50B786123}">
      <dgm:prSet/>
      <dgm:spPr/>
      <dgm:t>
        <a:bodyPr/>
        <a:lstStyle/>
        <a:p>
          <a:endParaRPr lang="ru-RU"/>
        </a:p>
      </dgm:t>
    </dgm:pt>
    <dgm:pt modelId="{C21A4A35-8FFB-1F4A-B4B8-A3785D4595AD}">
      <dgm:prSet/>
      <dgm:spPr/>
      <dgm:t>
        <a:bodyPr/>
        <a:lstStyle/>
        <a:p>
          <a:pPr algn="ctr"/>
          <a:r>
            <a:rPr lang="ru-RU" dirty="0" smtClean="0"/>
            <a:t>Инцидент</a:t>
          </a:r>
          <a:endParaRPr lang="ru-RU" dirty="0"/>
        </a:p>
      </dgm:t>
    </dgm:pt>
    <dgm:pt modelId="{85E8FF3A-72E4-7C4E-A1AC-0980ECA02C77}" type="parTrans" cxnId="{916A31FD-5601-6B46-99E4-DE5E7F2BFB75}">
      <dgm:prSet/>
      <dgm:spPr/>
      <dgm:t>
        <a:bodyPr/>
        <a:lstStyle/>
        <a:p>
          <a:endParaRPr lang="ru-RU"/>
        </a:p>
      </dgm:t>
    </dgm:pt>
    <dgm:pt modelId="{36C86530-B2B7-7543-A888-CE4BEB781C92}" type="sibTrans" cxnId="{916A31FD-5601-6B46-99E4-DE5E7F2BFB75}">
      <dgm:prSet/>
      <dgm:spPr/>
      <dgm:t>
        <a:bodyPr/>
        <a:lstStyle/>
        <a:p>
          <a:endParaRPr lang="ru-RU"/>
        </a:p>
      </dgm:t>
    </dgm:pt>
    <dgm:pt modelId="{11A69361-E782-1040-8FDC-934DDF916AC0}">
      <dgm:prSet/>
      <dgm:spPr/>
      <dgm:t>
        <a:bodyPr/>
        <a:lstStyle/>
        <a:p>
          <a:pPr algn="ctr"/>
          <a:r>
            <a:rPr lang="ru-RU" dirty="0" smtClean="0"/>
            <a:t>Последствия инцидента</a:t>
          </a:r>
          <a:r>
            <a:rPr lang="ru-RU" baseline="0" dirty="0" smtClean="0"/>
            <a:t> и работа с ними</a:t>
          </a:r>
          <a:endParaRPr lang="ru-RU" dirty="0"/>
        </a:p>
      </dgm:t>
    </dgm:pt>
    <dgm:pt modelId="{7FB4D68F-E623-AD42-8D35-39A4E9CED174}" type="parTrans" cxnId="{65C8EC9C-7741-D44E-992B-0B2D84F1D67E}">
      <dgm:prSet/>
      <dgm:spPr/>
      <dgm:t>
        <a:bodyPr/>
        <a:lstStyle/>
        <a:p>
          <a:endParaRPr lang="ru-RU"/>
        </a:p>
      </dgm:t>
    </dgm:pt>
    <dgm:pt modelId="{A575D138-F170-BE45-86CE-097DB05833AE}" type="sibTrans" cxnId="{65C8EC9C-7741-D44E-992B-0B2D84F1D67E}">
      <dgm:prSet/>
      <dgm:spPr/>
      <dgm:t>
        <a:bodyPr/>
        <a:lstStyle/>
        <a:p>
          <a:endParaRPr lang="ru-RU"/>
        </a:p>
      </dgm:t>
    </dgm:pt>
    <dgm:pt modelId="{E14EB61B-4C34-4B40-9610-88F93E202A2A}" type="pres">
      <dgm:prSet presAssocID="{C764EB0A-B222-7442-B427-096376EA7A5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33F3E4-9D28-5B40-8BC8-071DCC1A8DCC}" type="pres">
      <dgm:prSet presAssocID="{3E2C95D8-FBDD-FC45-80A2-5EA9DCBD95BE}" presName="composite" presStyleCnt="0"/>
      <dgm:spPr/>
    </dgm:pt>
    <dgm:pt modelId="{16518A8E-AA29-7543-871E-63A2950568A6}" type="pres">
      <dgm:prSet presAssocID="{3E2C95D8-FBDD-FC45-80A2-5EA9DCBD95BE}" presName="LShape" presStyleLbl="alignNode1" presStyleIdx="0" presStyleCnt="9"/>
      <dgm:spPr/>
    </dgm:pt>
    <dgm:pt modelId="{59FF87E7-7742-6F43-A538-B0E6848D6562}" type="pres">
      <dgm:prSet presAssocID="{3E2C95D8-FBDD-FC45-80A2-5EA9DCBD95B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16BCC-F774-D847-810B-5E956DB77806}" type="pres">
      <dgm:prSet presAssocID="{3E2C95D8-FBDD-FC45-80A2-5EA9DCBD95BE}" presName="Triangle" presStyleLbl="alignNode1" presStyleIdx="1" presStyleCnt="9"/>
      <dgm:spPr/>
    </dgm:pt>
    <dgm:pt modelId="{A2F98894-414A-7741-9C13-97AE69DC1790}" type="pres">
      <dgm:prSet presAssocID="{EA8138E1-CFF4-A742-AACD-8FF4B0B59ADB}" presName="sibTrans" presStyleCnt="0"/>
      <dgm:spPr/>
    </dgm:pt>
    <dgm:pt modelId="{B6EAB374-34EA-4347-B674-14D4B5682721}" type="pres">
      <dgm:prSet presAssocID="{EA8138E1-CFF4-A742-AACD-8FF4B0B59ADB}" presName="space" presStyleCnt="0"/>
      <dgm:spPr/>
    </dgm:pt>
    <dgm:pt modelId="{C24C9114-F3D1-734F-B40F-748A49A38B3F}" type="pres">
      <dgm:prSet presAssocID="{5235E6C3-C015-CC4C-A38A-3E783D7C7391}" presName="composite" presStyleCnt="0"/>
      <dgm:spPr/>
    </dgm:pt>
    <dgm:pt modelId="{7D72AE4E-7610-1344-A318-7FA42FD84CA1}" type="pres">
      <dgm:prSet presAssocID="{5235E6C3-C015-CC4C-A38A-3E783D7C7391}" presName="LShape" presStyleLbl="alignNode1" presStyleIdx="2" presStyleCnt="9"/>
      <dgm:spPr/>
    </dgm:pt>
    <dgm:pt modelId="{3E90F31E-4CC9-924F-9A0E-0A63C4780979}" type="pres">
      <dgm:prSet presAssocID="{5235E6C3-C015-CC4C-A38A-3E783D7C739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F470E-8C27-BB42-AC41-D6D85F6AD672}" type="pres">
      <dgm:prSet presAssocID="{5235E6C3-C015-CC4C-A38A-3E783D7C7391}" presName="Triangle" presStyleLbl="alignNode1" presStyleIdx="3" presStyleCnt="9"/>
      <dgm:spPr/>
    </dgm:pt>
    <dgm:pt modelId="{059E468B-9DCF-ED41-BD14-0E0AC2FD88BB}" type="pres">
      <dgm:prSet presAssocID="{A9CA952E-8EBD-3F42-A527-561F8C94F15D}" presName="sibTrans" presStyleCnt="0"/>
      <dgm:spPr/>
    </dgm:pt>
    <dgm:pt modelId="{F3B3DD30-3FA4-6540-80E2-39EF0A441BB5}" type="pres">
      <dgm:prSet presAssocID="{A9CA952E-8EBD-3F42-A527-561F8C94F15D}" presName="space" presStyleCnt="0"/>
      <dgm:spPr/>
    </dgm:pt>
    <dgm:pt modelId="{BE0C8546-A91C-CE4A-8F61-00772A6F8ED2}" type="pres">
      <dgm:prSet presAssocID="{2AD91D12-6110-A347-A961-3BA7BF6668C0}" presName="composite" presStyleCnt="0"/>
      <dgm:spPr/>
    </dgm:pt>
    <dgm:pt modelId="{4784C6E4-7586-5F42-9228-BDB3FA5192C6}" type="pres">
      <dgm:prSet presAssocID="{2AD91D12-6110-A347-A961-3BA7BF6668C0}" presName="LShape" presStyleLbl="alignNode1" presStyleIdx="4" presStyleCnt="9"/>
      <dgm:spPr/>
    </dgm:pt>
    <dgm:pt modelId="{5912E3CC-DD3D-2E4A-B746-920A8754F25C}" type="pres">
      <dgm:prSet presAssocID="{2AD91D12-6110-A347-A961-3BA7BF6668C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7CEAD-6376-0C41-9F79-23D24C80E525}" type="pres">
      <dgm:prSet presAssocID="{2AD91D12-6110-A347-A961-3BA7BF6668C0}" presName="Triangle" presStyleLbl="alignNode1" presStyleIdx="5" presStyleCnt="9"/>
      <dgm:spPr/>
    </dgm:pt>
    <dgm:pt modelId="{A94D7631-FD7A-0342-AAF1-665B5AE5D1E0}" type="pres">
      <dgm:prSet presAssocID="{C18A0C18-B37C-2B45-AD0F-04B2E287A49C}" presName="sibTrans" presStyleCnt="0"/>
      <dgm:spPr/>
    </dgm:pt>
    <dgm:pt modelId="{E3A05A31-4870-B34E-9AB6-265E79E4FEEC}" type="pres">
      <dgm:prSet presAssocID="{C18A0C18-B37C-2B45-AD0F-04B2E287A49C}" presName="space" presStyleCnt="0"/>
      <dgm:spPr/>
    </dgm:pt>
    <dgm:pt modelId="{B8CD0465-38AF-1A4D-8A25-8DD1DE500CE2}" type="pres">
      <dgm:prSet presAssocID="{C21A4A35-8FFB-1F4A-B4B8-A3785D4595AD}" presName="composite" presStyleCnt="0"/>
      <dgm:spPr/>
    </dgm:pt>
    <dgm:pt modelId="{CB7A96A9-A999-3148-A087-F498D0781447}" type="pres">
      <dgm:prSet presAssocID="{C21A4A35-8FFB-1F4A-B4B8-A3785D4595AD}" presName="LShape" presStyleLbl="alignNode1" presStyleIdx="6" presStyleCnt="9"/>
      <dgm:spPr/>
    </dgm:pt>
    <dgm:pt modelId="{44FABA57-F829-6243-9957-D10E07669EF4}" type="pres">
      <dgm:prSet presAssocID="{C21A4A35-8FFB-1F4A-B4B8-A3785D4595A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4AE47-C536-E94D-937F-A2E153A8E729}" type="pres">
      <dgm:prSet presAssocID="{C21A4A35-8FFB-1F4A-B4B8-A3785D4595AD}" presName="Triangle" presStyleLbl="alignNode1" presStyleIdx="7" presStyleCnt="9"/>
      <dgm:spPr/>
    </dgm:pt>
    <dgm:pt modelId="{69E725F2-9C3E-214D-892D-57B9E459BDB6}" type="pres">
      <dgm:prSet presAssocID="{36C86530-B2B7-7543-A888-CE4BEB781C92}" presName="sibTrans" presStyleCnt="0"/>
      <dgm:spPr/>
    </dgm:pt>
    <dgm:pt modelId="{1D633172-283F-FD4D-9804-3A4445D14380}" type="pres">
      <dgm:prSet presAssocID="{36C86530-B2B7-7543-A888-CE4BEB781C92}" presName="space" presStyleCnt="0"/>
      <dgm:spPr/>
    </dgm:pt>
    <dgm:pt modelId="{0D4B0CF2-A055-A142-999E-34E0AE016297}" type="pres">
      <dgm:prSet presAssocID="{11A69361-E782-1040-8FDC-934DDF916AC0}" presName="composite" presStyleCnt="0"/>
      <dgm:spPr/>
    </dgm:pt>
    <dgm:pt modelId="{9A883841-04A8-8541-87FD-7DA523BE2D8D}" type="pres">
      <dgm:prSet presAssocID="{11A69361-E782-1040-8FDC-934DDF916AC0}" presName="LShape" presStyleLbl="alignNode1" presStyleIdx="8" presStyleCnt="9"/>
      <dgm:spPr/>
    </dgm:pt>
    <dgm:pt modelId="{3C0315E1-714F-7745-AA82-EC597CB5BF43}" type="pres">
      <dgm:prSet presAssocID="{11A69361-E782-1040-8FDC-934DDF916AC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D2E2D-B5AE-C549-895A-C921729B549D}" type="presOf" srcId="{C764EB0A-B222-7442-B427-096376EA7A5B}" destId="{E14EB61B-4C34-4B40-9610-88F93E202A2A}" srcOrd="0" destOrd="0" presId="urn:microsoft.com/office/officeart/2009/3/layout/StepUpProcess"/>
    <dgm:cxn modelId="{79415C21-AE4E-5547-9672-D86948E6E281}" srcId="{C764EB0A-B222-7442-B427-096376EA7A5B}" destId="{3E2C95D8-FBDD-FC45-80A2-5EA9DCBD95BE}" srcOrd="0" destOrd="0" parTransId="{12872069-4450-8140-9A4D-1C6EC6E01858}" sibTransId="{EA8138E1-CFF4-A742-AACD-8FF4B0B59ADB}"/>
    <dgm:cxn modelId="{F518EA0E-2F96-7141-AEB2-4DC197C2FD1D}" type="presOf" srcId="{C21A4A35-8FFB-1F4A-B4B8-A3785D4595AD}" destId="{44FABA57-F829-6243-9957-D10E07669EF4}" srcOrd="0" destOrd="0" presId="urn:microsoft.com/office/officeart/2009/3/layout/StepUpProcess"/>
    <dgm:cxn modelId="{75694A4C-05C4-EA42-9C55-E5A50B786123}" srcId="{C764EB0A-B222-7442-B427-096376EA7A5B}" destId="{2AD91D12-6110-A347-A961-3BA7BF6668C0}" srcOrd="2" destOrd="0" parTransId="{6D2EC4AE-C2FD-7B48-AB31-DBA82E7384CA}" sibTransId="{C18A0C18-B37C-2B45-AD0F-04B2E287A49C}"/>
    <dgm:cxn modelId="{65C8EC9C-7741-D44E-992B-0B2D84F1D67E}" srcId="{C764EB0A-B222-7442-B427-096376EA7A5B}" destId="{11A69361-E782-1040-8FDC-934DDF916AC0}" srcOrd="4" destOrd="0" parTransId="{7FB4D68F-E623-AD42-8D35-39A4E9CED174}" sibTransId="{A575D138-F170-BE45-86CE-097DB05833AE}"/>
    <dgm:cxn modelId="{7B46B12F-DF93-4140-838C-D303540648E2}" type="presOf" srcId="{5235E6C3-C015-CC4C-A38A-3E783D7C7391}" destId="{3E90F31E-4CC9-924F-9A0E-0A63C4780979}" srcOrd="0" destOrd="0" presId="urn:microsoft.com/office/officeart/2009/3/layout/StepUpProcess"/>
    <dgm:cxn modelId="{916A31FD-5601-6B46-99E4-DE5E7F2BFB75}" srcId="{C764EB0A-B222-7442-B427-096376EA7A5B}" destId="{C21A4A35-8FFB-1F4A-B4B8-A3785D4595AD}" srcOrd="3" destOrd="0" parTransId="{85E8FF3A-72E4-7C4E-A1AC-0980ECA02C77}" sibTransId="{36C86530-B2B7-7543-A888-CE4BEB781C92}"/>
    <dgm:cxn modelId="{1367293D-2FC6-2D44-89B1-3ECEC9BEDD0E}" type="presOf" srcId="{2AD91D12-6110-A347-A961-3BA7BF6668C0}" destId="{5912E3CC-DD3D-2E4A-B746-920A8754F25C}" srcOrd="0" destOrd="0" presId="urn:microsoft.com/office/officeart/2009/3/layout/StepUpProcess"/>
    <dgm:cxn modelId="{1BED417B-EBEB-5744-A480-0C8413A6E852}" srcId="{C764EB0A-B222-7442-B427-096376EA7A5B}" destId="{5235E6C3-C015-CC4C-A38A-3E783D7C7391}" srcOrd="1" destOrd="0" parTransId="{71657312-44FF-C44E-B569-EAF5CC986FF0}" sibTransId="{A9CA952E-8EBD-3F42-A527-561F8C94F15D}"/>
    <dgm:cxn modelId="{AD8C9F15-C191-5841-BCC7-90BD4E2E9C90}" type="presOf" srcId="{11A69361-E782-1040-8FDC-934DDF916AC0}" destId="{3C0315E1-714F-7745-AA82-EC597CB5BF43}" srcOrd="0" destOrd="0" presId="urn:microsoft.com/office/officeart/2009/3/layout/StepUpProcess"/>
    <dgm:cxn modelId="{80B80B32-D814-A44B-88CB-47A16904C2AB}" type="presOf" srcId="{3E2C95D8-FBDD-FC45-80A2-5EA9DCBD95BE}" destId="{59FF87E7-7742-6F43-A538-B0E6848D6562}" srcOrd="0" destOrd="0" presId="urn:microsoft.com/office/officeart/2009/3/layout/StepUpProcess"/>
    <dgm:cxn modelId="{D4DFB329-7056-1B48-8CE8-32EF3E3100DE}" type="presParOf" srcId="{E14EB61B-4C34-4B40-9610-88F93E202A2A}" destId="{8933F3E4-9D28-5B40-8BC8-071DCC1A8DCC}" srcOrd="0" destOrd="0" presId="urn:microsoft.com/office/officeart/2009/3/layout/StepUpProcess"/>
    <dgm:cxn modelId="{A743F34B-61A5-5249-912F-F17F0EC07369}" type="presParOf" srcId="{8933F3E4-9D28-5B40-8BC8-071DCC1A8DCC}" destId="{16518A8E-AA29-7543-871E-63A2950568A6}" srcOrd="0" destOrd="0" presId="urn:microsoft.com/office/officeart/2009/3/layout/StepUpProcess"/>
    <dgm:cxn modelId="{F1E30067-BA07-524A-A0F6-C8A6809BAA12}" type="presParOf" srcId="{8933F3E4-9D28-5B40-8BC8-071DCC1A8DCC}" destId="{59FF87E7-7742-6F43-A538-B0E6848D6562}" srcOrd="1" destOrd="0" presId="urn:microsoft.com/office/officeart/2009/3/layout/StepUpProcess"/>
    <dgm:cxn modelId="{D2032FAB-059C-0848-ADB9-EC01991694F8}" type="presParOf" srcId="{8933F3E4-9D28-5B40-8BC8-071DCC1A8DCC}" destId="{3D516BCC-F774-D847-810B-5E956DB77806}" srcOrd="2" destOrd="0" presId="urn:microsoft.com/office/officeart/2009/3/layout/StepUpProcess"/>
    <dgm:cxn modelId="{AC7442F0-6AC1-624E-8B98-3B982D91C144}" type="presParOf" srcId="{E14EB61B-4C34-4B40-9610-88F93E202A2A}" destId="{A2F98894-414A-7741-9C13-97AE69DC1790}" srcOrd="1" destOrd="0" presId="urn:microsoft.com/office/officeart/2009/3/layout/StepUpProcess"/>
    <dgm:cxn modelId="{3CBC1FAE-9CE1-0342-8846-3224B5D4C24F}" type="presParOf" srcId="{A2F98894-414A-7741-9C13-97AE69DC1790}" destId="{B6EAB374-34EA-4347-B674-14D4B5682721}" srcOrd="0" destOrd="0" presId="urn:microsoft.com/office/officeart/2009/3/layout/StepUpProcess"/>
    <dgm:cxn modelId="{487D8984-C02A-904D-AF7C-C4F38C84A36A}" type="presParOf" srcId="{E14EB61B-4C34-4B40-9610-88F93E202A2A}" destId="{C24C9114-F3D1-734F-B40F-748A49A38B3F}" srcOrd="2" destOrd="0" presId="urn:microsoft.com/office/officeart/2009/3/layout/StepUpProcess"/>
    <dgm:cxn modelId="{EF9EBA8E-A514-BC40-8C11-B727BDFBB232}" type="presParOf" srcId="{C24C9114-F3D1-734F-B40F-748A49A38B3F}" destId="{7D72AE4E-7610-1344-A318-7FA42FD84CA1}" srcOrd="0" destOrd="0" presId="urn:microsoft.com/office/officeart/2009/3/layout/StepUpProcess"/>
    <dgm:cxn modelId="{9D3E3B68-D4F5-7440-B448-D9774D77A8F7}" type="presParOf" srcId="{C24C9114-F3D1-734F-B40F-748A49A38B3F}" destId="{3E90F31E-4CC9-924F-9A0E-0A63C4780979}" srcOrd="1" destOrd="0" presId="urn:microsoft.com/office/officeart/2009/3/layout/StepUpProcess"/>
    <dgm:cxn modelId="{D7CC890E-E0EB-1C42-A1BD-8EBFA31F2014}" type="presParOf" srcId="{C24C9114-F3D1-734F-B40F-748A49A38B3F}" destId="{2EDF470E-8C27-BB42-AC41-D6D85F6AD672}" srcOrd="2" destOrd="0" presId="urn:microsoft.com/office/officeart/2009/3/layout/StepUpProcess"/>
    <dgm:cxn modelId="{8F933969-A96C-F147-B69C-32DC7354F081}" type="presParOf" srcId="{E14EB61B-4C34-4B40-9610-88F93E202A2A}" destId="{059E468B-9DCF-ED41-BD14-0E0AC2FD88BB}" srcOrd="3" destOrd="0" presId="urn:microsoft.com/office/officeart/2009/3/layout/StepUpProcess"/>
    <dgm:cxn modelId="{C44AA411-928D-7D4B-936E-486C1590B2ED}" type="presParOf" srcId="{059E468B-9DCF-ED41-BD14-0E0AC2FD88BB}" destId="{F3B3DD30-3FA4-6540-80E2-39EF0A441BB5}" srcOrd="0" destOrd="0" presId="urn:microsoft.com/office/officeart/2009/3/layout/StepUpProcess"/>
    <dgm:cxn modelId="{C77904FC-88C6-AB41-9590-7690C1200333}" type="presParOf" srcId="{E14EB61B-4C34-4B40-9610-88F93E202A2A}" destId="{BE0C8546-A91C-CE4A-8F61-00772A6F8ED2}" srcOrd="4" destOrd="0" presId="urn:microsoft.com/office/officeart/2009/3/layout/StepUpProcess"/>
    <dgm:cxn modelId="{F0469F4A-1022-7D46-9349-1732D7C6A224}" type="presParOf" srcId="{BE0C8546-A91C-CE4A-8F61-00772A6F8ED2}" destId="{4784C6E4-7586-5F42-9228-BDB3FA5192C6}" srcOrd="0" destOrd="0" presId="urn:microsoft.com/office/officeart/2009/3/layout/StepUpProcess"/>
    <dgm:cxn modelId="{2E650B5D-6C97-104F-95C0-95321BF4FD50}" type="presParOf" srcId="{BE0C8546-A91C-CE4A-8F61-00772A6F8ED2}" destId="{5912E3CC-DD3D-2E4A-B746-920A8754F25C}" srcOrd="1" destOrd="0" presId="urn:microsoft.com/office/officeart/2009/3/layout/StepUpProcess"/>
    <dgm:cxn modelId="{C4C980FB-BF29-2F49-8BB2-64A640942983}" type="presParOf" srcId="{BE0C8546-A91C-CE4A-8F61-00772A6F8ED2}" destId="{0037CEAD-6376-0C41-9F79-23D24C80E525}" srcOrd="2" destOrd="0" presId="urn:microsoft.com/office/officeart/2009/3/layout/StepUpProcess"/>
    <dgm:cxn modelId="{997F34E5-E56F-C242-8FF4-C9145F35483D}" type="presParOf" srcId="{E14EB61B-4C34-4B40-9610-88F93E202A2A}" destId="{A94D7631-FD7A-0342-AAF1-665B5AE5D1E0}" srcOrd="5" destOrd="0" presId="urn:microsoft.com/office/officeart/2009/3/layout/StepUpProcess"/>
    <dgm:cxn modelId="{A1C087F8-233D-064E-BB2E-4AA62AE9CCF9}" type="presParOf" srcId="{A94D7631-FD7A-0342-AAF1-665B5AE5D1E0}" destId="{E3A05A31-4870-B34E-9AB6-265E79E4FEEC}" srcOrd="0" destOrd="0" presId="urn:microsoft.com/office/officeart/2009/3/layout/StepUpProcess"/>
    <dgm:cxn modelId="{2FC80303-03E1-A84C-B102-1D04E49E4682}" type="presParOf" srcId="{E14EB61B-4C34-4B40-9610-88F93E202A2A}" destId="{B8CD0465-38AF-1A4D-8A25-8DD1DE500CE2}" srcOrd="6" destOrd="0" presId="urn:microsoft.com/office/officeart/2009/3/layout/StepUpProcess"/>
    <dgm:cxn modelId="{49006DCA-F47F-A246-B92D-2C417527225D}" type="presParOf" srcId="{B8CD0465-38AF-1A4D-8A25-8DD1DE500CE2}" destId="{CB7A96A9-A999-3148-A087-F498D0781447}" srcOrd="0" destOrd="0" presId="urn:microsoft.com/office/officeart/2009/3/layout/StepUpProcess"/>
    <dgm:cxn modelId="{2A93BD3E-1EF1-E541-A286-914D06E60F07}" type="presParOf" srcId="{B8CD0465-38AF-1A4D-8A25-8DD1DE500CE2}" destId="{44FABA57-F829-6243-9957-D10E07669EF4}" srcOrd="1" destOrd="0" presId="urn:microsoft.com/office/officeart/2009/3/layout/StepUpProcess"/>
    <dgm:cxn modelId="{FA19E11A-2523-DE4C-B3AC-B9D60CB2BE69}" type="presParOf" srcId="{B8CD0465-38AF-1A4D-8A25-8DD1DE500CE2}" destId="{82D4AE47-C536-E94D-937F-A2E153A8E729}" srcOrd="2" destOrd="0" presId="urn:microsoft.com/office/officeart/2009/3/layout/StepUpProcess"/>
    <dgm:cxn modelId="{37B32393-DD13-3545-84CA-1ECD3080E185}" type="presParOf" srcId="{E14EB61B-4C34-4B40-9610-88F93E202A2A}" destId="{69E725F2-9C3E-214D-892D-57B9E459BDB6}" srcOrd="7" destOrd="0" presId="urn:microsoft.com/office/officeart/2009/3/layout/StepUpProcess"/>
    <dgm:cxn modelId="{117BBEDD-4E17-6842-A95B-60DB91D5E5D3}" type="presParOf" srcId="{69E725F2-9C3E-214D-892D-57B9E459BDB6}" destId="{1D633172-283F-FD4D-9804-3A4445D14380}" srcOrd="0" destOrd="0" presId="urn:microsoft.com/office/officeart/2009/3/layout/StepUpProcess"/>
    <dgm:cxn modelId="{7CBD568E-184F-5444-856C-71B5A5E5B483}" type="presParOf" srcId="{E14EB61B-4C34-4B40-9610-88F93E202A2A}" destId="{0D4B0CF2-A055-A142-999E-34E0AE016297}" srcOrd="8" destOrd="0" presId="urn:microsoft.com/office/officeart/2009/3/layout/StepUpProcess"/>
    <dgm:cxn modelId="{40C5895B-9F32-2F43-BD11-FA9290203058}" type="presParOf" srcId="{0D4B0CF2-A055-A142-999E-34E0AE016297}" destId="{9A883841-04A8-8541-87FD-7DA523BE2D8D}" srcOrd="0" destOrd="0" presId="urn:microsoft.com/office/officeart/2009/3/layout/StepUpProcess"/>
    <dgm:cxn modelId="{D64C3B8D-F497-074F-B9E6-1E3E0FAE9B7A}" type="presParOf" srcId="{0D4B0CF2-A055-A142-999E-34E0AE016297}" destId="{3C0315E1-714F-7745-AA82-EC597CB5BF4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FBD6E-4F0E-6B44-8CB1-414530495A89}" type="doc">
      <dgm:prSet loTypeId="urn:microsoft.com/office/officeart/2005/8/layout/hChevron3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616A7-5C0B-3F4D-857F-13DC7736340F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C00000"/>
              </a:solidFill>
            </a:rPr>
            <a:t>Позиция 1</a:t>
          </a:r>
          <a:endParaRPr lang="ru-RU" sz="3600" dirty="0">
            <a:solidFill>
              <a:srgbClr val="C00000"/>
            </a:solidFill>
          </a:endParaRPr>
        </a:p>
      </dgm:t>
    </dgm:pt>
    <dgm:pt modelId="{66FE2E83-A0AC-A34D-8D23-1740F4F6EAF9}" type="parTrans" cxnId="{32F1F4E5-EDF4-7B48-9FA5-A9EC56F3DBD1}">
      <dgm:prSet/>
      <dgm:spPr/>
      <dgm:t>
        <a:bodyPr/>
        <a:lstStyle/>
        <a:p>
          <a:endParaRPr lang="ru-RU"/>
        </a:p>
      </dgm:t>
    </dgm:pt>
    <dgm:pt modelId="{A36DC168-CBD0-C24D-93DB-7107E1AF8BAD}" type="sibTrans" cxnId="{32F1F4E5-EDF4-7B48-9FA5-A9EC56F3DBD1}">
      <dgm:prSet/>
      <dgm:spPr/>
      <dgm:t>
        <a:bodyPr/>
        <a:lstStyle/>
        <a:p>
          <a:endParaRPr lang="ru-RU"/>
        </a:p>
      </dgm:t>
    </dgm:pt>
    <dgm:pt modelId="{55C79E32-150C-2B43-A705-3C8FD3E8DEF2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C00000"/>
              </a:solidFill>
            </a:rPr>
            <a:t>Позиция</a:t>
          </a:r>
          <a:r>
            <a:rPr lang="ru-RU" sz="4400" baseline="0" dirty="0" smtClean="0">
              <a:solidFill>
                <a:srgbClr val="C00000"/>
              </a:solidFill>
            </a:rPr>
            <a:t> 2</a:t>
          </a:r>
          <a:endParaRPr lang="ru-RU" sz="4400" dirty="0">
            <a:solidFill>
              <a:srgbClr val="C00000"/>
            </a:solidFill>
          </a:endParaRPr>
        </a:p>
      </dgm:t>
    </dgm:pt>
    <dgm:pt modelId="{B30C7956-FDD4-4A4F-A26B-24871D6B27AB}" type="parTrans" cxnId="{A8900D70-BE23-794F-93A2-AB781250A55A}">
      <dgm:prSet/>
      <dgm:spPr/>
      <dgm:t>
        <a:bodyPr/>
        <a:lstStyle/>
        <a:p>
          <a:endParaRPr lang="ru-RU"/>
        </a:p>
      </dgm:t>
    </dgm:pt>
    <dgm:pt modelId="{E51AED40-AC42-EC44-829A-2D05E2C5299E}" type="sibTrans" cxnId="{A8900D70-BE23-794F-93A2-AB781250A55A}">
      <dgm:prSet/>
      <dgm:spPr/>
      <dgm:t>
        <a:bodyPr/>
        <a:lstStyle/>
        <a:p>
          <a:endParaRPr lang="ru-RU"/>
        </a:p>
      </dgm:t>
    </dgm:pt>
    <dgm:pt modelId="{A2BFD3E2-D386-304D-B02A-28595127B36A}" type="pres">
      <dgm:prSet presAssocID="{99EFBD6E-4F0E-6B44-8CB1-414530495A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F442F-9F7B-1248-9EE9-F74B70C40E51}" type="pres">
      <dgm:prSet presAssocID="{735616A7-5C0B-3F4D-857F-13DC7736340F}" presName="parTxOnly" presStyleLbl="node1" presStyleIdx="0" presStyleCnt="2" custLinFactX="22648" custLinFactNeighborX="100000" custLinFactNeighborY="-64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8EBD9-0EC3-7A4F-9481-71BF5E7D2F13}" type="pres">
      <dgm:prSet presAssocID="{A36DC168-CBD0-C24D-93DB-7107E1AF8BAD}" presName="parSpace" presStyleCnt="0"/>
      <dgm:spPr/>
      <dgm:t>
        <a:bodyPr/>
        <a:lstStyle/>
        <a:p>
          <a:endParaRPr lang="ru-RU"/>
        </a:p>
      </dgm:t>
    </dgm:pt>
    <dgm:pt modelId="{DE5BA829-FF23-B546-83F6-48F805247EE7}" type="pres">
      <dgm:prSet presAssocID="{55C79E32-150C-2B43-A705-3C8FD3E8DEF2}" presName="parTxOnly" presStyleLbl="node1" presStyleIdx="1" presStyleCnt="2" custLinFactX="-17621" custLinFactNeighborX="-100000" custLinFactNeighborY="7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1F4E5-EDF4-7B48-9FA5-A9EC56F3DBD1}" srcId="{99EFBD6E-4F0E-6B44-8CB1-414530495A89}" destId="{735616A7-5C0B-3F4D-857F-13DC7736340F}" srcOrd="0" destOrd="0" parTransId="{66FE2E83-A0AC-A34D-8D23-1740F4F6EAF9}" sibTransId="{A36DC168-CBD0-C24D-93DB-7107E1AF8BAD}"/>
    <dgm:cxn modelId="{6F7EEA61-EA53-47A9-9E1E-67C1F0AC37A8}" type="presOf" srcId="{99EFBD6E-4F0E-6B44-8CB1-414530495A89}" destId="{A2BFD3E2-D386-304D-B02A-28595127B36A}" srcOrd="0" destOrd="0" presId="urn:microsoft.com/office/officeart/2005/8/layout/hChevron3"/>
    <dgm:cxn modelId="{A8900D70-BE23-794F-93A2-AB781250A55A}" srcId="{99EFBD6E-4F0E-6B44-8CB1-414530495A89}" destId="{55C79E32-150C-2B43-A705-3C8FD3E8DEF2}" srcOrd="1" destOrd="0" parTransId="{B30C7956-FDD4-4A4F-A26B-24871D6B27AB}" sibTransId="{E51AED40-AC42-EC44-829A-2D05E2C5299E}"/>
    <dgm:cxn modelId="{F4A86ADA-9F33-4BC8-B5F4-F48D5DE67CB8}" type="presOf" srcId="{735616A7-5C0B-3F4D-857F-13DC7736340F}" destId="{426F442F-9F7B-1248-9EE9-F74B70C40E51}" srcOrd="0" destOrd="0" presId="urn:microsoft.com/office/officeart/2005/8/layout/hChevron3"/>
    <dgm:cxn modelId="{87C46DB8-1FF3-4C3A-A6FC-7A5C53F77F92}" type="presOf" srcId="{55C79E32-150C-2B43-A705-3C8FD3E8DEF2}" destId="{DE5BA829-FF23-B546-83F6-48F805247EE7}" srcOrd="0" destOrd="0" presId="urn:microsoft.com/office/officeart/2005/8/layout/hChevron3"/>
    <dgm:cxn modelId="{767B1A44-D86C-469F-9BE9-1E290EE8A951}" type="presParOf" srcId="{A2BFD3E2-D386-304D-B02A-28595127B36A}" destId="{426F442F-9F7B-1248-9EE9-F74B70C40E51}" srcOrd="0" destOrd="0" presId="urn:microsoft.com/office/officeart/2005/8/layout/hChevron3"/>
    <dgm:cxn modelId="{DA81E74A-5029-47C9-9449-DB2E58B402E1}" type="presParOf" srcId="{A2BFD3E2-D386-304D-B02A-28595127B36A}" destId="{A1A8EBD9-0EC3-7A4F-9481-71BF5E7D2F13}" srcOrd="1" destOrd="0" presId="urn:microsoft.com/office/officeart/2005/8/layout/hChevron3"/>
    <dgm:cxn modelId="{51BBFB18-87B9-40D5-8251-AD8563CD1078}" type="presParOf" srcId="{A2BFD3E2-D386-304D-B02A-28595127B36A}" destId="{DE5BA829-FF23-B546-83F6-48F805247EE7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D667F9-1CC2-C74A-9170-373A1A1E4F64}" type="doc">
      <dgm:prSet loTypeId="urn:microsoft.com/office/officeart/2005/8/layout/process1" loCatId="" qsTypeId="urn:microsoft.com/office/officeart/2005/8/quickstyle/3d2" qsCatId="3D" csTypeId="urn:microsoft.com/office/officeart/2005/8/colors/accent1_2" csCatId="accent1" phldr="1"/>
      <dgm:spPr/>
    </dgm:pt>
    <dgm:pt modelId="{173B98FF-22B2-9843-B3F9-51B290FBEFDD}">
      <dgm:prSet phldrT="[Текст]"/>
      <dgm:spPr/>
      <dgm:t>
        <a:bodyPr/>
        <a:lstStyle/>
        <a:p>
          <a:r>
            <a:rPr lang="ru-RU" dirty="0" smtClean="0"/>
            <a:t>ЦЕЛЬ КОМПАНИИ</a:t>
          </a:r>
          <a:endParaRPr lang="ru-RU" dirty="0"/>
        </a:p>
      </dgm:t>
    </dgm:pt>
    <dgm:pt modelId="{E5D4070A-1860-7B4F-9A36-B8E33BA8FD16}" type="parTrans" cxnId="{CC519EBB-9F03-7B44-89EF-BC667367457F}">
      <dgm:prSet/>
      <dgm:spPr/>
      <dgm:t>
        <a:bodyPr/>
        <a:lstStyle/>
        <a:p>
          <a:endParaRPr lang="ru-RU"/>
        </a:p>
      </dgm:t>
    </dgm:pt>
    <dgm:pt modelId="{7A120FE0-2A73-7142-B861-4B097FFAC0CE}" type="sibTrans" cxnId="{CC519EBB-9F03-7B44-89EF-BC667367457F}">
      <dgm:prSet/>
      <dgm:spPr/>
      <dgm:t>
        <a:bodyPr/>
        <a:lstStyle/>
        <a:p>
          <a:endParaRPr lang="ru-RU"/>
        </a:p>
      </dgm:t>
    </dgm:pt>
    <dgm:pt modelId="{F133EC18-D39C-E645-9B2B-8E3865122B22}" type="pres">
      <dgm:prSet presAssocID="{6CD667F9-1CC2-C74A-9170-373A1A1E4F64}" presName="Name0" presStyleCnt="0">
        <dgm:presLayoutVars>
          <dgm:dir/>
          <dgm:resizeHandles val="exact"/>
        </dgm:presLayoutVars>
      </dgm:prSet>
      <dgm:spPr/>
    </dgm:pt>
    <dgm:pt modelId="{80AA5911-9781-974E-A92B-A20E239B4485}" type="pres">
      <dgm:prSet presAssocID="{173B98FF-22B2-9843-B3F9-51B290FBEFDD}" presName="node" presStyleLbl="node1" presStyleIdx="0" presStyleCnt="1" custScaleX="94079" custScaleY="274581" custLinFactNeighborX="43418" custLinFactNeighborY="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9F92F-1F74-4597-88AA-0622C2AD7377}" type="presOf" srcId="{6CD667F9-1CC2-C74A-9170-373A1A1E4F64}" destId="{F133EC18-D39C-E645-9B2B-8E3865122B22}" srcOrd="0" destOrd="0" presId="urn:microsoft.com/office/officeart/2005/8/layout/process1"/>
    <dgm:cxn modelId="{5121CDFC-93CA-4C5E-BE6E-303E0AD24AB7}" type="presOf" srcId="{173B98FF-22B2-9843-B3F9-51B290FBEFDD}" destId="{80AA5911-9781-974E-A92B-A20E239B4485}" srcOrd="0" destOrd="0" presId="urn:microsoft.com/office/officeart/2005/8/layout/process1"/>
    <dgm:cxn modelId="{CC519EBB-9F03-7B44-89EF-BC667367457F}" srcId="{6CD667F9-1CC2-C74A-9170-373A1A1E4F64}" destId="{173B98FF-22B2-9843-B3F9-51B290FBEFDD}" srcOrd="0" destOrd="0" parTransId="{E5D4070A-1860-7B4F-9A36-B8E33BA8FD16}" sibTransId="{7A120FE0-2A73-7142-B861-4B097FFAC0CE}"/>
    <dgm:cxn modelId="{09F6D27D-EF01-4EB7-B105-38ADEFBBB5E9}" type="presParOf" srcId="{F133EC18-D39C-E645-9B2B-8E3865122B22}" destId="{80AA5911-9781-974E-A92B-A20E239B448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0D178-8D8E-434C-BE19-D088924378F9}" type="doc">
      <dgm:prSet loTypeId="urn:microsoft.com/office/officeart/2005/8/layout/pyramid1" loCatId="" qsTypeId="urn:microsoft.com/office/officeart/2005/8/quickstyle/simple3" qsCatId="simple" csTypeId="urn:microsoft.com/office/officeart/2005/8/colors/accent1_2" csCatId="accent1" phldr="1"/>
      <dgm:spPr/>
    </dgm:pt>
    <dgm:pt modelId="{43170E3C-F8CD-934B-A62B-458D09C2CC5C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4400" dirty="0">
              <a:solidFill>
                <a:srgbClr val="C00000"/>
              </a:solidFill>
            </a:rPr>
            <a:t>Я</a:t>
          </a:r>
          <a:endParaRPr lang="ru-RU" sz="1400" dirty="0">
            <a:solidFill>
              <a:srgbClr val="C00000"/>
            </a:solidFill>
          </a:endParaRPr>
        </a:p>
      </dgm:t>
    </dgm:pt>
    <dgm:pt modelId="{9D898C98-3F19-F841-BF05-591FBEFD35FB}" type="parTrans" cxnId="{5515449B-F11F-0644-8198-485F16871CAD}">
      <dgm:prSet/>
      <dgm:spPr/>
      <dgm:t>
        <a:bodyPr/>
        <a:lstStyle/>
        <a:p>
          <a:pPr algn="ctr"/>
          <a:endParaRPr lang="ru-RU"/>
        </a:p>
      </dgm:t>
    </dgm:pt>
    <dgm:pt modelId="{91D06F42-00F7-4148-8B1F-663F613FEF2A}" type="sibTrans" cxnId="{5515449B-F11F-0644-8198-485F16871CAD}">
      <dgm:prSet/>
      <dgm:spPr/>
      <dgm:t>
        <a:bodyPr/>
        <a:lstStyle/>
        <a:p>
          <a:pPr algn="ctr"/>
          <a:endParaRPr lang="ru-RU"/>
        </a:p>
      </dgm:t>
    </dgm:pt>
    <dgm:pt modelId="{9AB2F123-7BB1-364C-B1A5-5D61E0F145D9}">
      <dgm:prSet phldrT="[Текст]"/>
      <dgm:spPr/>
      <dgm:t>
        <a:bodyPr/>
        <a:lstStyle/>
        <a:p>
          <a:pPr algn="ctr"/>
          <a:r>
            <a:rPr lang="ru-RU">
              <a:solidFill>
                <a:srgbClr val="C00000"/>
              </a:solidFill>
            </a:rPr>
            <a:t>МОЯ НЕРЕАЛИЗОВАННАЯ ПОТРЕБНОСТЬ</a:t>
          </a:r>
        </a:p>
      </dgm:t>
    </dgm:pt>
    <dgm:pt modelId="{6A16B1C9-4A39-FF43-9796-C76C1FEAFB7B}" type="parTrans" cxnId="{8281F664-937B-5C47-9C41-077C357CCD80}">
      <dgm:prSet/>
      <dgm:spPr/>
      <dgm:t>
        <a:bodyPr/>
        <a:lstStyle/>
        <a:p>
          <a:pPr algn="ctr"/>
          <a:endParaRPr lang="ru-RU"/>
        </a:p>
      </dgm:t>
    </dgm:pt>
    <dgm:pt modelId="{1A45CFB6-17A2-C74F-B82F-F7DDFB5DE1B1}" type="sibTrans" cxnId="{8281F664-937B-5C47-9C41-077C357CCD80}">
      <dgm:prSet/>
      <dgm:spPr/>
      <dgm:t>
        <a:bodyPr/>
        <a:lstStyle/>
        <a:p>
          <a:pPr algn="ctr"/>
          <a:endParaRPr lang="ru-RU"/>
        </a:p>
      </dgm:t>
    </dgm:pt>
    <dgm:pt modelId="{8573B33C-C500-3042-B402-0F9AAD7ACE55}">
      <dgm:prSet/>
      <dgm:spPr/>
      <dgm:t>
        <a:bodyPr/>
        <a:lstStyle/>
        <a:p>
          <a:pPr algn="ctr"/>
          <a:r>
            <a:rPr lang="ru-RU">
              <a:solidFill>
                <a:srgbClr val="C00000"/>
              </a:solidFill>
            </a:rPr>
            <a:t>ЧУВСТВА И</a:t>
          </a:r>
          <a:r>
            <a:rPr lang="ru-RU" baseline="0">
              <a:solidFill>
                <a:srgbClr val="C00000"/>
              </a:solidFill>
            </a:rPr>
            <a:t> </a:t>
          </a:r>
          <a:r>
            <a:rPr lang="ru-RU">
              <a:solidFill>
                <a:srgbClr val="C00000"/>
              </a:solidFill>
            </a:rPr>
            <a:t>ЭМОЦИИ</a:t>
          </a:r>
        </a:p>
      </dgm:t>
    </dgm:pt>
    <dgm:pt modelId="{9AEE8DC2-437D-5548-A02B-2A17D2559930}" type="parTrans" cxnId="{9A79F361-2182-BE40-A1CF-B758CB06D714}">
      <dgm:prSet/>
      <dgm:spPr/>
      <dgm:t>
        <a:bodyPr/>
        <a:lstStyle/>
        <a:p>
          <a:pPr algn="ctr"/>
          <a:endParaRPr lang="ru-RU"/>
        </a:p>
      </dgm:t>
    </dgm:pt>
    <dgm:pt modelId="{528CE0E4-DFDC-BC4C-B9C1-31CF17E0714F}" type="sibTrans" cxnId="{9A79F361-2182-BE40-A1CF-B758CB06D714}">
      <dgm:prSet/>
      <dgm:spPr/>
      <dgm:t>
        <a:bodyPr/>
        <a:lstStyle/>
        <a:p>
          <a:pPr algn="ctr"/>
          <a:endParaRPr lang="ru-RU"/>
        </a:p>
      </dgm:t>
    </dgm:pt>
    <dgm:pt modelId="{CFA0B1C9-53DA-E649-8933-652A0443865B}">
      <dgm:prSet/>
      <dgm:spPr/>
      <dgm:t>
        <a:bodyPr/>
        <a:lstStyle/>
        <a:p>
          <a:pPr algn="ctr"/>
          <a:r>
            <a:rPr lang="ru-RU">
              <a:solidFill>
                <a:srgbClr val="C00000"/>
              </a:solidFill>
            </a:rPr>
            <a:t>ВНУТРЕННИЙ КОНФЛИКТ</a:t>
          </a:r>
        </a:p>
      </dgm:t>
    </dgm:pt>
    <dgm:pt modelId="{2D827AC4-A9F0-EF43-8E01-6C0737C96ED3}" type="parTrans" cxnId="{F3A7FCE4-877E-124B-85D0-01816F16D7AF}">
      <dgm:prSet/>
      <dgm:spPr/>
      <dgm:t>
        <a:bodyPr/>
        <a:lstStyle/>
        <a:p>
          <a:pPr algn="ctr"/>
          <a:endParaRPr lang="ru-RU"/>
        </a:p>
      </dgm:t>
    </dgm:pt>
    <dgm:pt modelId="{56F4514E-9369-D941-AF5F-44A1ABF9D388}" type="sibTrans" cxnId="{F3A7FCE4-877E-124B-85D0-01816F16D7AF}">
      <dgm:prSet/>
      <dgm:spPr/>
      <dgm:t>
        <a:bodyPr/>
        <a:lstStyle/>
        <a:p>
          <a:pPr algn="ctr"/>
          <a:endParaRPr lang="ru-RU"/>
        </a:p>
      </dgm:t>
    </dgm:pt>
    <dgm:pt modelId="{65814EC6-2FCF-B545-8141-36457837C89A}">
      <dgm:prSet/>
      <dgm:spPr/>
      <dgm:t>
        <a:bodyPr/>
        <a:lstStyle/>
        <a:p>
          <a:pPr algn="ctr"/>
          <a:r>
            <a:rPr lang="ru-RU">
              <a:solidFill>
                <a:srgbClr val="C00000"/>
              </a:solidFill>
            </a:rPr>
            <a:t>ВНУТРЕННЯЯ ТРАВМА</a:t>
          </a:r>
        </a:p>
      </dgm:t>
    </dgm:pt>
    <dgm:pt modelId="{EE33DF30-F428-4E46-AF74-E007B20AFA56}" type="parTrans" cxnId="{42AA385D-5BA8-2440-8AB9-F54BECF153A6}">
      <dgm:prSet/>
      <dgm:spPr/>
      <dgm:t>
        <a:bodyPr/>
        <a:lstStyle/>
        <a:p>
          <a:pPr algn="ctr"/>
          <a:endParaRPr lang="ru-RU"/>
        </a:p>
      </dgm:t>
    </dgm:pt>
    <dgm:pt modelId="{E0F5859D-CD91-C84B-A5B5-D6D343F509F2}" type="sibTrans" cxnId="{42AA385D-5BA8-2440-8AB9-F54BECF153A6}">
      <dgm:prSet/>
      <dgm:spPr/>
      <dgm:t>
        <a:bodyPr/>
        <a:lstStyle/>
        <a:p>
          <a:pPr algn="ctr"/>
          <a:endParaRPr lang="ru-RU"/>
        </a:p>
      </dgm:t>
    </dgm:pt>
    <dgm:pt modelId="{56B9EBC6-DD33-0E49-AF39-76F01745C929}">
      <dgm:prSet/>
      <dgm:spPr/>
      <dgm:t>
        <a:bodyPr/>
        <a:lstStyle/>
        <a:p>
          <a:pPr algn="ctr"/>
          <a:r>
            <a:rPr lang="ru-RU">
              <a:solidFill>
                <a:srgbClr val="C00000"/>
              </a:solidFill>
            </a:rPr>
            <a:t>УТРАТА ЦЕЛОСТНОСТИ</a:t>
          </a:r>
        </a:p>
      </dgm:t>
    </dgm:pt>
    <dgm:pt modelId="{99D86E18-8775-B447-9A41-3FA8558FB551}" type="parTrans" cxnId="{E7E6C810-2F55-1B46-9027-B2ED09FF5FF7}">
      <dgm:prSet/>
      <dgm:spPr/>
      <dgm:t>
        <a:bodyPr/>
        <a:lstStyle/>
        <a:p>
          <a:pPr algn="ctr"/>
          <a:endParaRPr lang="ru-RU"/>
        </a:p>
      </dgm:t>
    </dgm:pt>
    <dgm:pt modelId="{99AA476F-C5A5-914F-B741-C77788914376}" type="sibTrans" cxnId="{E7E6C810-2F55-1B46-9027-B2ED09FF5FF7}">
      <dgm:prSet/>
      <dgm:spPr/>
      <dgm:t>
        <a:bodyPr/>
        <a:lstStyle/>
        <a:p>
          <a:pPr algn="ctr"/>
          <a:endParaRPr lang="ru-RU"/>
        </a:p>
      </dgm:t>
    </dgm:pt>
    <dgm:pt modelId="{819DBE75-E7C6-8D49-A636-DCA3ED6C4D05}" type="pres">
      <dgm:prSet presAssocID="{7170D178-8D8E-434C-BE19-D088924378F9}" presName="Name0" presStyleCnt="0">
        <dgm:presLayoutVars>
          <dgm:dir/>
          <dgm:animLvl val="lvl"/>
          <dgm:resizeHandles val="exact"/>
        </dgm:presLayoutVars>
      </dgm:prSet>
      <dgm:spPr/>
    </dgm:pt>
    <dgm:pt modelId="{FA2518C0-A35E-FB46-9003-4330D8B496F2}" type="pres">
      <dgm:prSet presAssocID="{43170E3C-F8CD-934B-A62B-458D09C2CC5C}" presName="Name8" presStyleCnt="0"/>
      <dgm:spPr/>
    </dgm:pt>
    <dgm:pt modelId="{67681FFC-54ED-5441-9C8E-D18C6F572886}" type="pres">
      <dgm:prSet presAssocID="{43170E3C-F8CD-934B-A62B-458D09C2CC5C}" presName="level" presStyleLbl="node1" presStyleIdx="0" presStyleCnt="6" custScaleY="140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7337F-684D-1040-963D-530074E0B63D}" type="pres">
      <dgm:prSet presAssocID="{43170E3C-F8CD-934B-A62B-458D09C2CC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1F414-84F6-6A45-80B2-6ECD7F00FB89}" type="pres">
      <dgm:prSet presAssocID="{8573B33C-C500-3042-B402-0F9AAD7ACE55}" presName="Name8" presStyleCnt="0"/>
      <dgm:spPr/>
    </dgm:pt>
    <dgm:pt modelId="{B45E2F70-21FD-224B-A0AF-45DC25758D95}" type="pres">
      <dgm:prSet presAssocID="{8573B33C-C500-3042-B402-0F9AAD7ACE55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9F7AE-A576-EC47-8EAE-20183093A800}" type="pres">
      <dgm:prSet presAssocID="{8573B33C-C500-3042-B402-0F9AAD7ACE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772E-BFCE-6B45-A738-CD97DE8679C9}" type="pres">
      <dgm:prSet presAssocID="{CFA0B1C9-53DA-E649-8933-652A0443865B}" presName="Name8" presStyleCnt="0"/>
      <dgm:spPr/>
    </dgm:pt>
    <dgm:pt modelId="{98604A28-8B69-624D-8B25-9EA354F38455}" type="pres">
      <dgm:prSet presAssocID="{CFA0B1C9-53DA-E649-8933-652A0443865B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EB5A-C968-5449-8ADF-DAEC3E6D659B}" type="pres">
      <dgm:prSet presAssocID="{CFA0B1C9-53DA-E649-8933-652A044386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D6186-F5A5-E541-A020-DF965D962554}" type="pres">
      <dgm:prSet presAssocID="{65814EC6-2FCF-B545-8141-36457837C89A}" presName="Name8" presStyleCnt="0"/>
      <dgm:spPr/>
    </dgm:pt>
    <dgm:pt modelId="{A30F1BA6-1A83-9747-AB7A-54B017F3814F}" type="pres">
      <dgm:prSet presAssocID="{65814EC6-2FCF-B545-8141-36457837C89A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B257D-CCF8-454A-9C3D-0561F15894E5}" type="pres">
      <dgm:prSet presAssocID="{65814EC6-2FCF-B545-8141-36457837C8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CC021-5104-CB4A-B38D-5EB55C8B18BD}" type="pres">
      <dgm:prSet presAssocID="{56B9EBC6-DD33-0E49-AF39-76F01745C929}" presName="Name8" presStyleCnt="0"/>
      <dgm:spPr/>
    </dgm:pt>
    <dgm:pt modelId="{8EC9C674-CF0C-1247-84DC-A6CFA2D19681}" type="pres">
      <dgm:prSet presAssocID="{56B9EBC6-DD33-0E49-AF39-76F01745C929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8D6C-0D31-E849-8BE2-83D86A3B3113}" type="pres">
      <dgm:prSet presAssocID="{56B9EBC6-DD33-0E49-AF39-76F01745C9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203E-55A5-8E4C-AB89-75E6B98FBDD5}" type="pres">
      <dgm:prSet presAssocID="{9AB2F123-7BB1-364C-B1A5-5D61E0F145D9}" presName="Name8" presStyleCnt="0"/>
      <dgm:spPr/>
    </dgm:pt>
    <dgm:pt modelId="{D3AD5799-11DA-4549-8AC2-21D2832972D3}" type="pres">
      <dgm:prSet presAssocID="{9AB2F123-7BB1-364C-B1A5-5D61E0F145D9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EDB13-0B20-7A40-9A02-C1E438EDA120}" type="pres">
      <dgm:prSet presAssocID="{9AB2F123-7BB1-364C-B1A5-5D61E0F145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FFCEF-7A2E-6445-A3EC-5DE1B4094270}" type="presOf" srcId="{CFA0B1C9-53DA-E649-8933-652A0443865B}" destId="{5706EB5A-C968-5449-8ADF-DAEC3E6D659B}" srcOrd="1" destOrd="0" presId="urn:microsoft.com/office/officeart/2005/8/layout/pyramid1"/>
    <dgm:cxn modelId="{42AA385D-5BA8-2440-8AB9-F54BECF153A6}" srcId="{7170D178-8D8E-434C-BE19-D088924378F9}" destId="{65814EC6-2FCF-B545-8141-36457837C89A}" srcOrd="3" destOrd="0" parTransId="{EE33DF30-F428-4E46-AF74-E007B20AFA56}" sibTransId="{E0F5859D-CD91-C84B-A5B5-D6D343F509F2}"/>
    <dgm:cxn modelId="{F2115FAD-FBFF-9D40-A310-C2535DB7EC7F}" type="presOf" srcId="{65814EC6-2FCF-B545-8141-36457837C89A}" destId="{CD1B257D-CCF8-454A-9C3D-0561F15894E5}" srcOrd="1" destOrd="0" presId="urn:microsoft.com/office/officeart/2005/8/layout/pyramid1"/>
    <dgm:cxn modelId="{285D5DBB-6B4B-2D4A-9EFA-0B82D097585B}" type="presOf" srcId="{56B9EBC6-DD33-0E49-AF39-76F01745C929}" destId="{B0078D6C-0D31-E849-8BE2-83D86A3B3113}" srcOrd="1" destOrd="0" presId="urn:microsoft.com/office/officeart/2005/8/layout/pyramid1"/>
    <dgm:cxn modelId="{69B0DCF5-7111-1B49-887B-ACAAFE4EA2C0}" type="presOf" srcId="{8573B33C-C500-3042-B402-0F9AAD7ACE55}" destId="{8599F7AE-A576-EC47-8EAE-20183093A800}" srcOrd="1" destOrd="0" presId="urn:microsoft.com/office/officeart/2005/8/layout/pyramid1"/>
    <dgm:cxn modelId="{9713A712-E109-0B45-A92F-12C128AB19E5}" type="presOf" srcId="{43170E3C-F8CD-934B-A62B-458D09C2CC5C}" destId="{04A7337F-684D-1040-963D-530074E0B63D}" srcOrd="1" destOrd="0" presId="urn:microsoft.com/office/officeart/2005/8/layout/pyramid1"/>
    <dgm:cxn modelId="{E9892C5C-D1AA-8545-93AB-CE4915AF07A6}" type="presOf" srcId="{7170D178-8D8E-434C-BE19-D088924378F9}" destId="{819DBE75-E7C6-8D49-A636-DCA3ED6C4D05}" srcOrd="0" destOrd="0" presId="urn:microsoft.com/office/officeart/2005/8/layout/pyramid1"/>
    <dgm:cxn modelId="{8CAA87AC-DCC6-0E42-847F-DB8F0A312A46}" type="presOf" srcId="{65814EC6-2FCF-B545-8141-36457837C89A}" destId="{A30F1BA6-1A83-9747-AB7A-54B017F3814F}" srcOrd="0" destOrd="0" presId="urn:microsoft.com/office/officeart/2005/8/layout/pyramid1"/>
    <dgm:cxn modelId="{E7E6C810-2F55-1B46-9027-B2ED09FF5FF7}" srcId="{7170D178-8D8E-434C-BE19-D088924378F9}" destId="{56B9EBC6-DD33-0E49-AF39-76F01745C929}" srcOrd="4" destOrd="0" parTransId="{99D86E18-8775-B447-9A41-3FA8558FB551}" sibTransId="{99AA476F-C5A5-914F-B741-C77788914376}"/>
    <dgm:cxn modelId="{9A79F361-2182-BE40-A1CF-B758CB06D714}" srcId="{7170D178-8D8E-434C-BE19-D088924378F9}" destId="{8573B33C-C500-3042-B402-0F9AAD7ACE55}" srcOrd="1" destOrd="0" parTransId="{9AEE8DC2-437D-5548-A02B-2A17D2559930}" sibTransId="{528CE0E4-DFDC-BC4C-B9C1-31CF17E0714F}"/>
    <dgm:cxn modelId="{5515449B-F11F-0644-8198-485F16871CAD}" srcId="{7170D178-8D8E-434C-BE19-D088924378F9}" destId="{43170E3C-F8CD-934B-A62B-458D09C2CC5C}" srcOrd="0" destOrd="0" parTransId="{9D898C98-3F19-F841-BF05-591FBEFD35FB}" sibTransId="{91D06F42-00F7-4148-8B1F-663F613FEF2A}"/>
    <dgm:cxn modelId="{E887F9FD-4764-FA42-8A3C-190C9F812B68}" type="presOf" srcId="{CFA0B1C9-53DA-E649-8933-652A0443865B}" destId="{98604A28-8B69-624D-8B25-9EA354F38455}" srcOrd="0" destOrd="0" presId="urn:microsoft.com/office/officeart/2005/8/layout/pyramid1"/>
    <dgm:cxn modelId="{8281F664-937B-5C47-9C41-077C357CCD80}" srcId="{7170D178-8D8E-434C-BE19-D088924378F9}" destId="{9AB2F123-7BB1-364C-B1A5-5D61E0F145D9}" srcOrd="5" destOrd="0" parTransId="{6A16B1C9-4A39-FF43-9796-C76C1FEAFB7B}" sibTransId="{1A45CFB6-17A2-C74F-B82F-F7DDFB5DE1B1}"/>
    <dgm:cxn modelId="{CE9E8FD7-A48D-844D-90BC-DAB514CDB6B7}" type="presOf" srcId="{9AB2F123-7BB1-364C-B1A5-5D61E0F145D9}" destId="{D3AD5799-11DA-4549-8AC2-21D2832972D3}" srcOrd="0" destOrd="0" presId="urn:microsoft.com/office/officeart/2005/8/layout/pyramid1"/>
    <dgm:cxn modelId="{55388415-EC14-7344-84A0-DD89BF2418A8}" type="presOf" srcId="{9AB2F123-7BB1-364C-B1A5-5D61E0F145D9}" destId="{9D1EDB13-0B20-7A40-9A02-C1E438EDA120}" srcOrd="1" destOrd="0" presId="urn:microsoft.com/office/officeart/2005/8/layout/pyramid1"/>
    <dgm:cxn modelId="{FFB6647D-255D-BF49-87D3-C77C98A0FEA2}" type="presOf" srcId="{8573B33C-C500-3042-B402-0F9AAD7ACE55}" destId="{B45E2F70-21FD-224B-A0AF-45DC25758D95}" srcOrd="0" destOrd="0" presId="urn:microsoft.com/office/officeart/2005/8/layout/pyramid1"/>
    <dgm:cxn modelId="{9E69A608-2BDB-D441-84D0-2E268987A179}" type="presOf" srcId="{43170E3C-F8CD-934B-A62B-458D09C2CC5C}" destId="{67681FFC-54ED-5441-9C8E-D18C6F572886}" srcOrd="0" destOrd="0" presId="urn:microsoft.com/office/officeart/2005/8/layout/pyramid1"/>
    <dgm:cxn modelId="{F3A7FCE4-877E-124B-85D0-01816F16D7AF}" srcId="{7170D178-8D8E-434C-BE19-D088924378F9}" destId="{CFA0B1C9-53DA-E649-8933-652A0443865B}" srcOrd="2" destOrd="0" parTransId="{2D827AC4-A9F0-EF43-8E01-6C0737C96ED3}" sibTransId="{56F4514E-9369-D941-AF5F-44A1ABF9D388}"/>
    <dgm:cxn modelId="{F5FAC53F-4EB2-D34E-B303-50B550E50E89}" type="presOf" srcId="{56B9EBC6-DD33-0E49-AF39-76F01745C929}" destId="{8EC9C674-CF0C-1247-84DC-A6CFA2D19681}" srcOrd="0" destOrd="0" presId="urn:microsoft.com/office/officeart/2005/8/layout/pyramid1"/>
    <dgm:cxn modelId="{3A3E464A-4AF4-8B49-A6B8-CE8557F0F02B}" type="presParOf" srcId="{819DBE75-E7C6-8D49-A636-DCA3ED6C4D05}" destId="{FA2518C0-A35E-FB46-9003-4330D8B496F2}" srcOrd="0" destOrd="0" presId="urn:microsoft.com/office/officeart/2005/8/layout/pyramid1"/>
    <dgm:cxn modelId="{3950F7DB-D177-B846-93AF-9EC2A960610A}" type="presParOf" srcId="{FA2518C0-A35E-FB46-9003-4330D8B496F2}" destId="{67681FFC-54ED-5441-9C8E-D18C6F572886}" srcOrd="0" destOrd="0" presId="urn:microsoft.com/office/officeart/2005/8/layout/pyramid1"/>
    <dgm:cxn modelId="{52FFA6E1-96DC-4843-ABC6-FB171683C308}" type="presParOf" srcId="{FA2518C0-A35E-FB46-9003-4330D8B496F2}" destId="{04A7337F-684D-1040-963D-530074E0B63D}" srcOrd="1" destOrd="0" presId="urn:microsoft.com/office/officeart/2005/8/layout/pyramid1"/>
    <dgm:cxn modelId="{2BBA1B4E-087F-3B44-8768-A74065D54190}" type="presParOf" srcId="{819DBE75-E7C6-8D49-A636-DCA3ED6C4D05}" destId="{5D01F414-84F6-6A45-80B2-6ECD7F00FB89}" srcOrd="1" destOrd="0" presId="urn:microsoft.com/office/officeart/2005/8/layout/pyramid1"/>
    <dgm:cxn modelId="{B29FFF35-4DFC-2B49-9415-B0C432B32234}" type="presParOf" srcId="{5D01F414-84F6-6A45-80B2-6ECD7F00FB89}" destId="{B45E2F70-21FD-224B-A0AF-45DC25758D95}" srcOrd="0" destOrd="0" presId="urn:microsoft.com/office/officeart/2005/8/layout/pyramid1"/>
    <dgm:cxn modelId="{916E3DA7-D617-B847-8F4D-BA21B37DDAFA}" type="presParOf" srcId="{5D01F414-84F6-6A45-80B2-6ECD7F00FB89}" destId="{8599F7AE-A576-EC47-8EAE-20183093A800}" srcOrd="1" destOrd="0" presId="urn:microsoft.com/office/officeart/2005/8/layout/pyramid1"/>
    <dgm:cxn modelId="{033C4106-8ED0-684A-A2DF-FC36D939BB66}" type="presParOf" srcId="{819DBE75-E7C6-8D49-A636-DCA3ED6C4D05}" destId="{E899772E-BFCE-6B45-A738-CD97DE8679C9}" srcOrd="2" destOrd="0" presId="urn:microsoft.com/office/officeart/2005/8/layout/pyramid1"/>
    <dgm:cxn modelId="{BA7C3521-7434-CC41-9420-55D9611E4DE4}" type="presParOf" srcId="{E899772E-BFCE-6B45-A738-CD97DE8679C9}" destId="{98604A28-8B69-624D-8B25-9EA354F38455}" srcOrd="0" destOrd="0" presId="urn:microsoft.com/office/officeart/2005/8/layout/pyramid1"/>
    <dgm:cxn modelId="{0C7C53E5-FABC-0E4A-978B-A671C0E7F190}" type="presParOf" srcId="{E899772E-BFCE-6B45-A738-CD97DE8679C9}" destId="{5706EB5A-C968-5449-8ADF-DAEC3E6D659B}" srcOrd="1" destOrd="0" presId="urn:microsoft.com/office/officeart/2005/8/layout/pyramid1"/>
    <dgm:cxn modelId="{2A0DBBDA-21A4-2844-A20A-D9DE262384EB}" type="presParOf" srcId="{819DBE75-E7C6-8D49-A636-DCA3ED6C4D05}" destId="{643D6186-F5A5-E541-A020-DF965D962554}" srcOrd="3" destOrd="0" presId="urn:microsoft.com/office/officeart/2005/8/layout/pyramid1"/>
    <dgm:cxn modelId="{EDE27BC5-2819-1848-8704-FCBD02707EA1}" type="presParOf" srcId="{643D6186-F5A5-E541-A020-DF965D962554}" destId="{A30F1BA6-1A83-9747-AB7A-54B017F3814F}" srcOrd="0" destOrd="0" presId="urn:microsoft.com/office/officeart/2005/8/layout/pyramid1"/>
    <dgm:cxn modelId="{0F91E581-4E63-0141-941F-B7656D14A877}" type="presParOf" srcId="{643D6186-F5A5-E541-A020-DF965D962554}" destId="{CD1B257D-CCF8-454A-9C3D-0561F15894E5}" srcOrd="1" destOrd="0" presId="urn:microsoft.com/office/officeart/2005/8/layout/pyramid1"/>
    <dgm:cxn modelId="{128DB78E-77FD-EC4C-8391-A8E0E62EC292}" type="presParOf" srcId="{819DBE75-E7C6-8D49-A636-DCA3ED6C4D05}" destId="{EFDCC021-5104-CB4A-B38D-5EB55C8B18BD}" srcOrd="4" destOrd="0" presId="urn:microsoft.com/office/officeart/2005/8/layout/pyramid1"/>
    <dgm:cxn modelId="{CA8D6C1F-1564-224A-A632-09C9A0AE1298}" type="presParOf" srcId="{EFDCC021-5104-CB4A-B38D-5EB55C8B18BD}" destId="{8EC9C674-CF0C-1247-84DC-A6CFA2D19681}" srcOrd="0" destOrd="0" presId="urn:microsoft.com/office/officeart/2005/8/layout/pyramid1"/>
    <dgm:cxn modelId="{A2B1F57C-7D05-4640-AA90-8CBF3CB072C0}" type="presParOf" srcId="{EFDCC021-5104-CB4A-B38D-5EB55C8B18BD}" destId="{B0078D6C-0D31-E849-8BE2-83D86A3B3113}" srcOrd="1" destOrd="0" presId="urn:microsoft.com/office/officeart/2005/8/layout/pyramid1"/>
    <dgm:cxn modelId="{D0DADDA7-1C0C-D645-9D26-E82732C45A03}" type="presParOf" srcId="{819DBE75-E7C6-8D49-A636-DCA3ED6C4D05}" destId="{2BAE203E-55A5-8E4C-AB89-75E6B98FBDD5}" srcOrd="5" destOrd="0" presId="urn:microsoft.com/office/officeart/2005/8/layout/pyramid1"/>
    <dgm:cxn modelId="{4A28260E-FE5F-6941-BCEC-1FF2865B01A6}" type="presParOf" srcId="{2BAE203E-55A5-8E4C-AB89-75E6B98FBDD5}" destId="{D3AD5799-11DA-4549-8AC2-21D2832972D3}" srcOrd="0" destOrd="0" presId="urn:microsoft.com/office/officeart/2005/8/layout/pyramid1"/>
    <dgm:cxn modelId="{6911A40E-3CE7-EC4F-8D2D-045FE84A1DAD}" type="presParOf" srcId="{2BAE203E-55A5-8E4C-AB89-75E6B98FBDD5}" destId="{9D1EDB13-0B20-7A40-9A02-C1E438EDA1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BB970-1E22-A647-824E-553141ED1467}">
      <dsp:nvSpPr>
        <dsp:cNvPr id="0" name=""/>
        <dsp:cNvSpPr/>
      </dsp:nvSpPr>
      <dsp:spPr>
        <a:xfrm rot="16200000">
          <a:off x="2334" y="144"/>
          <a:ext cx="4523556" cy="452355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rgbClr val="C00000"/>
              </a:solidFill>
            </a:rPr>
            <a:t>Позиция 1</a:t>
          </a:r>
          <a:endParaRPr lang="ru-RU" sz="5300" kern="1200" dirty="0">
            <a:solidFill>
              <a:srgbClr val="C00000"/>
            </a:solidFill>
          </a:endParaRPr>
        </a:p>
      </dsp:txBody>
      <dsp:txXfrm rot="5400000">
        <a:off x="2334" y="1131033"/>
        <a:ext cx="3731934" cy="2261778"/>
      </dsp:txXfrm>
    </dsp:sp>
    <dsp:sp modelId="{186AA394-8A13-2545-8E1F-E6F553DB1F4F}">
      <dsp:nvSpPr>
        <dsp:cNvPr id="0" name=""/>
        <dsp:cNvSpPr/>
      </dsp:nvSpPr>
      <dsp:spPr>
        <a:xfrm rot="5400000">
          <a:off x="5989709" y="144"/>
          <a:ext cx="4523556" cy="452355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rgbClr val="C00000"/>
              </a:solidFill>
            </a:rPr>
            <a:t>Позиция</a:t>
          </a:r>
          <a:r>
            <a:rPr lang="ru-RU" sz="5300" kern="1200" baseline="0" dirty="0" smtClean="0">
              <a:solidFill>
                <a:srgbClr val="C00000"/>
              </a:solidFill>
            </a:rPr>
            <a:t> 2</a:t>
          </a:r>
          <a:endParaRPr lang="ru-RU" sz="5300" kern="1200" dirty="0">
            <a:solidFill>
              <a:srgbClr val="C00000"/>
            </a:solidFill>
          </a:endParaRPr>
        </a:p>
      </dsp:txBody>
      <dsp:txXfrm rot="-5400000">
        <a:off x="6781331" y="1131033"/>
        <a:ext cx="3731934" cy="2261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18A8E-AA29-7543-871E-63A2950568A6}">
      <dsp:nvSpPr>
        <dsp:cNvPr id="0" name=""/>
        <dsp:cNvSpPr/>
      </dsp:nvSpPr>
      <dsp:spPr>
        <a:xfrm rot="5400000">
          <a:off x="441148" y="2312152"/>
          <a:ext cx="1314742" cy="2187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F87E7-7742-6F43-A538-B0E6848D6562}">
      <dsp:nvSpPr>
        <dsp:cNvPr id="0" name=""/>
        <dsp:cNvSpPr/>
      </dsp:nvSpPr>
      <dsp:spPr>
        <a:xfrm>
          <a:off x="221685" y="2965804"/>
          <a:ext cx="1975070" cy="17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Предмет </a:t>
          </a:r>
          <a:br>
            <a:rPr lang="ru-RU" sz="2400" kern="1200" dirty="0" smtClean="0"/>
          </a:br>
          <a:r>
            <a:rPr lang="ru-RU" sz="2400" kern="1200" dirty="0" smtClean="0"/>
            <a:t>конфликта</a:t>
          </a:r>
          <a:endParaRPr lang="ru-RU" sz="2400" kern="1200" dirty="0"/>
        </a:p>
      </dsp:txBody>
      <dsp:txXfrm>
        <a:off x="221685" y="2965804"/>
        <a:ext cx="1975070" cy="1731264"/>
      </dsp:txXfrm>
    </dsp:sp>
    <dsp:sp modelId="{3D516BCC-F774-D847-810B-5E956DB77806}">
      <dsp:nvSpPr>
        <dsp:cNvPr id="0" name=""/>
        <dsp:cNvSpPr/>
      </dsp:nvSpPr>
      <dsp:spPr>
        <a:xfrm>
          <a:off x="1824101" y="2151091"/>
          <a:ext cx="372654" cy="37265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72AE4E-7610-1344-A318-7FA42FD84CA1}">
      <dsp:nvSpPr>
        <dsp:cNvPr id="0" name=""/>
        <dsp:cNvSpPr/>
      </dsp:nvSpPr>
      <dsp:spPr>
        <a:xfrm rot="5400000">
          <a:off x="2859020" y="1713848"/>
          <a:ext cx="1314742" cy="2187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0F31E-4CC9-924F-9A0E-0A63C4780979}">
      <dsp:nvSpPr>
        <dsp:cNvPr id="0" name=""/>
        <dsp:cNvSpPr/>
      </dsp:nvSpPr>
      <dsp:spPr>
        <a:xfrm>
          <a:off x="2639557" y="2367499"/>
          <a:ext cx="1975070" cy="17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позиций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639557" y="2367499"/>
        <a:ext cx="1975070" cy="1731264"/>
      </dsp:txXfrm>
    </dsp:sp>
    <dsp:sp modelId="{2EDF470E-8C27-BB42-AC41-D6D85F6AD672}">
      <dsp:nvSpPr>
        <dsp:cNvPr id="0" name=""/>
        <dsp:cNvSpPr/>
      </dsp:nvSpPr>
      <dsp:spPr>
        <a:xfrm>
          <a:off x="4241972" y="1552786"/>
          <a:ext cx="372654" cy="37265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4C6E4-7586-5F42-9228-BDB3FA5192C6}">
      <dsp:nvSpPr>
        <dsp:cNvPr id="0" name=""/>
        <dsp:cNvSpPr/>
      </dsp:nvSpPr>
      <dsp:spPr>
        <a:xfrm rot="5400000">
          <a:off x="5276892" y="1115543"/>
          <a:ext cx="1314742" cy="2187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2E3CC-DD3D-2E4A-B746-920A8754F25C}">
      <dsp:nvSpPr>
        <dsp:cNvPr id="0" name=""/>
        <dsp:cNvSpPr/>
      </dsp:nvSpPr>
      <dsp:spPr>
        <a:xfrm>
          <a:off x="5057429" y="1769195"/>
          <a:ext cx="1975070" cy="17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Поляризация позиций</a:t>
          </a:r>
          <a:endParaRPr lang="ru-RU" sz="2400" kern="1200" dirty="0"/>
        </a:p>
      </dsp:txBody>
      <dsp:txXfrm>
        <a:off x="5057429" y="1769195"/>
        <a:ext cx="1975070" cy="1731264"/>
      </dsp:txXfrm>
    </dsp:sp>
    <dsp:sp modelId="{0037CEAD-6376-0C41-9F79-23D24C80E525}">
      <dsp:nvSpPr>
        <dsp:cNvPr id="0" name=""/>
        <dsp:cNvSpPr/>
      </dsp:nvSpPr>
      <dsp:spPr>
        <a:xfrm>
          <a:off x="6659844" y="954482"/>
          <a:ext cx="372654" cy="37265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A96A9-A999-3148-A087-F498D0781447}">
      <dsp:nvSpPr>
        <dsp:cNvPr id="0" name=""/>
        <dsp:cNvSpPr/>
      </dsp:nvSpPr>
      <dsp:spPr>
        <a:xfrm rot="5400000">
          <a:off x="7694764" y="517238"/>
          <a:ext cx="1314742" cy="2187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ABA57-F829-6243-9957-D10E07669EF4}">
      <dsp:nvSpPr>
        <dsp:cNvPr id="0" name=""/>
        <dsp:cNvSpPr/>
      </dsp:nvSpPr>
      <dsp:spPr>
        <a:xfrm>
          <a:off x="7475300" y="1170890"/>
          <a:ext cx="1975070" cy="17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Инцидент</a:t>
          </a:r>
          <a:endParaRPr lang="ru-RU" sz="2400" kern="1200" dirty="0"/>
        </a:p>
      </dsp:txBody>
      <dsp:txXfrm>
        <a:off x="7475300" y="1170890"/>
        <a:ext cx="1975070" cy="1731264"/>
      </dsp:txXfrm>
    </dsp:sp>
    <dsp:sp modelId="{82D4AE47-C536-E94D-937F-A2E153A8E729}">
      <dsp:nvSpPr>
        <dsp:cNvPr id="0" name=""/>
        <dsp:cNvSpPr/>
      </dsp:nvSpPr>
      <dsp:spPr>
        <a:xfrm>
          <a:off x="9077716" y="356177"/>
          <a:ext cx="372654" cy="37265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83841-04A8-8541-87FD-7DA523BE2D8D}">
      <dsp:nvSpPr>
        <dsp:cNvPr id="0" name=""/>
        <dsp:cNvSpPr/>
      </dsp:nvSpPr>
      <dsp:spPr>
        <a:xfrm rot="5400000">
          <a:off x="10112636" y="-81066"/>
          <a:ext cx="1314742" cy="21877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15E1-714F-7745-AA82-EC597CB5BF43}">
      <dsp:nvSpPr>
        <dsp:cNvPr id="0" name=""/>
        <dsp:cNvSpPr/>
      </dsp:nvSpPr>
      <dsp:spPr>
        <a:xfrm>
          <a:off x="9893172" y="572585"/>
          <a:ext cx="1975070" cy="17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Последствия инцидента</a:t>
          </a:r>
          <a:r>
            <a:rPr lang="ru-RU" sz="2400" kern="1200" baseline="0" dirty="0" smtClean="0"/>
            <a:t> и работа с ними</a:t>
          </a:r>
          <a:endParaRPr lang="ru-RU" sz="2400" kern="1200" dirty="0"/>
        </a:p>
      </dsp:txBody>
      <dsp:txXfrm>
        <a:off x="9893172" y="572585"/>
        <a:ext cx="1975070" cy="1731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442F-9F7B-1248-9EE9-F74B70C40E51}">
      <dsp:nvSpPr>
        <dsp:cNvPr id="0" name=""/>
        <dsp:cNvSpPr/>
      </dsp:nvSpPr>
      <dsp:spPr>
        <a:xfrm>
          <a:off x="1743003" y="849666"/>
          <a:ext cx="4073500" cy="16294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C00000"/>
              </a:solidFill>
            </a:rPr>
            <a:t>Позиция 1</a:t>
          </a:r>
          <a:endParaRPr lang="ru-RU" sz="3600" kern="1200" dirty="0">
            <a:solidFill>
              <a:srgbClr val="C00000"/>
            </a:solidFill>
          </a:endParaRPr>
        </a:p>
      </dsp:txBody>
      <dsp:txXfrm>
        <a:off x="1743003" y="849666"/>
        <a:ext cx="3666150" cy="1629400"/>
      </dsp:txXfrm>
    </dsp:sp>
    <dsp:sp modelId="{DE5BA829-FF23-B546-83F6-48F805247EE7}">
      <dsp:nvSpPr>
        <dsp:cNvPr id="0" name=""/>
        <dsp:cNvSpPr/>
      </dsp:nvSpPr>
      <dsp:spPr>
        <a:xfrm>
          <a:off x="1732045" y="3064510"/>
          <a:ext cx="4073500" cy="16294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C00000"/>
              </a:solidFill>
            </a:rPr>
            <a:t>Позиция</a:t>
          </a:r>
          <a:r>
            <a:rPr lang="ru-RU" sz="4400" kern="1200" baseline="0" dirty="0" smtClean="0">
              <a:solidFill>
                <a:srgbClr val="C00000"/>
              </a:solidFill>
            </a:rPr>
            <a:t> 2</a:t>
          </a:r>
          <a:endParaRPr lang="ru-RU" sz="4400" kern="1200" dirty="0">
            <a:solidFill>
              <a:srgbClr val="C00000"/>
            </a:solidFill>
          </a:endParaRPr>
        </a:p>
      </dsp:txBody>
      <dsp:txXfrm>
        <a:off x="2546745" y="3064510"/>
        <a:ext cx="2444100" cy="1629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A5911-9781-974E-A92B-A20E239B4485}">
      <dsp:nvSpPr>
        <dsp:cNvPr id="0" name=""/>
        <dsp:cNvSpPr/>
      </dsp:nvSpPr>
      <dsp:spPr>
        <a:xfrm>
          <a:off x="220881" y="0"/>
          <a:ext cx="3452593" cy="4810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ЦЕЛЬ КОМПАНИИ</a:t>
          </a:r>
          <a:endParaRPr lang="ru-RU" sz="4400" kern="1200" dirty="0"/>
        </a:p>
      </dsp:txBody>
      <dsp:txXfrm>
        <a:off x="322004" y="101123"/>
        <a:ext cx="3250347" cy="46083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81FFC-54ED-5441-9C8E-D18C6F572886}">
      <dsp:nvSpPr>
        <dsp:cNvPr id="0" name=""/>
        <dsp:cNvSpPr/>
      </dsp:nvSpPr>
      <dsp:spPr>
        <a:xfrm>
          <a:off x="3589636" y="0"/>
          <a:ext cx="2017432" cy="1122034"/>
        </a:xfrm>
        <a:prstGeom prst="trapezoid">
          <a:avLst>
            <a:gd name="adj" fmla="val 899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>
              <a:solidFill>
                <a:srgbClr val="C00000"/>
              </a:solidFill>
            </a:rPr>
            <a:t>Я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3589636" y="0"/>
        <a:ext cx="2017432" cy="1122034"/>
      </dsp:txXfrm>
    </dsp:sp>
    <dsp:sp modelId="{B45E2F70-21FD-224B-A0AF-45DC25758D95}">
      <dsp:nvSpPr>
        <dsp:cNvPr id="0" name=""/>
        <dsp:cNvSpPr/>
      </dsp:nvSpPr>
      <dsp:spPr>
        <a:xfrm>
          <a:off x="2871708" y="1122034"/>
          <a:ext cx="3453287" cy="798578"/>
        </a:xfrm>
        <a:prstGeom prst="trapezoid">
          <a:avLst>
            <a:gd name="adj" fmla="val 899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rgbClr val="C00000"/>
              </a:solidFill>
            </a:rPr>
            <a:t>ЧУВСТВА И</a:t>
          </a:r>
          <a:r>
            <a:rPr lang="ru-RU" sz="2600" kern="1200" baseline="0">
              <a:solidFill>
                <a:srgbClr val="C00000"/>
              </a:solidFill>
            </a:rPr>
            <a:t> </a:t>
          </a:r>
          <a:r>
            <a:rPr lang="ru-RU" sz="2600" kern="1200">
              <a:solidFill>
                <a:srgbClr val="C00000"/>
              </a:solidFill>
            </a:rPr>
            <a:t>ЭМОЦИИ</a:t>
          </a:r>
        </a:p>
      </dsp:txBody>
      <dsp:txXfrm>
        <a:off x="3476034" y="1122034"/>
        <a:ext cx="2244636" cy="798578"/>
      </dsp:txXfrm>
    </dsp:sp>
    <dsp:sp modelId="{98604A28-8B69-624D-8B25-9EA354F38455}">
      <dsp:nvSpPr>
        <dsp:cNvPr id="0" name=""/>
        <dsp:cNvSpPr/>
      </dsp:nvSpPr>
      <dsp:spPr>
        <a:xfrm>
          <a:off x="2153781" y="1920612"/>
          <a:ext cx="4889141" cy="798578"/>
        </a:xfrm>
        <a:prstGeom prst="trapezoid">
          <a:avLst>
            <a:gd name="adj" fmla="val 899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rgbClr val="C00000"/>
              </a:solidFill>
            </a:rPr>
            <a:t>ВНУТРЕННИЙ КОНФЛИКТ</a:t>
          </a:r>
        </a:p>
      </dsp:txBody>
      <dsp:txXfrm>
        <a:off x="3009381" y="1920612"/>
        <a:ext cx="3177942" cy="798578"/>
      </dsp:txXfrm>
    </dsp:sp>
    <dsp:sp modelId="{A30F1BA6-1A83-9747-AB7A-54B017F3814F}">
      <dsp:nvSpPr>
        <dsp:cNvPr id="0" name=""/>
        <dsp:cNvSpPr/>
      </dsp:nvSpPr>
      <dsp:spPr>
        <a:xfrm>
          <a:off x="1435854" y="2719191"/>
          <a:ext cx="6324996" cy="798578"/>
        </a:xfrm>
        <a:prstGeom prst="trapezoid">
          <a:avLst>
            <a:gd name="adj" fmla="val 899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rgbClr val="C00000"/>
              </a:solidFill>
            </a:rPr>
            <a:t>ВНУТРЕННЯЯ ТРАВМА</a:t>
          </a:r>
        </a:p>
      </dsp:txBody>
      <dsp:txXfrm>
        <a:off x="2542728" y="2719191"/>
        <a:ext cx="4111247" cy="798578"/>
      </dsp:txXfrm>
    </dsp:sp>
    <dsp:sp modelId="{8EC9C674-CF0C-1247-84DC-A6CFA2D19681}">
      <dsp:nvSpPr>
        <dsp:cNvPr id="0" name=""/>
        <dsp:cNvSpPr/>
      </dsp:nvSpPr>
      <dsp:spPr>
        <a:xfrm>
          <a:off x="717927" y="3517769"/>
          <a:ext cx="7760850" cy="798578"/>
        </a:xfrm>
        <a:prstGeom prst="trapezoid">
          <a:avLst>
            <a:gd name="adj" fmla="val 899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rgbClr val="C00000"/>
              </a:solidFill>
            </a:rPr>
            <a:t>УТРАТА ЦЕЛОСТНОСТИ</a:t>
          </a:r>
        </a:p>
      </dsp:txBody>
      <dsp:txXfrm>
        <a:off x="2076076" y="3517769"/>
        <a:ext cx="5044552" cy="798578"/>
      </dsp:txXfrm>
    </dsp:sp>
    <dsp:sp modelId="{D3AD5799-11DA-4549-8AC2-21D2832972D3}">
      <dsp:nvSpPr>
        <dsp:cNvPr id="0" name=""/>
        <dsp:cNvSpPr/>
      </dsp:nvSpPr>
      <dsp:spPr>
        <a:xfrm>
          <a:off x="0" y="4316347"/>
          <a:ext cx="9196704" cy="798578"/>
        </a:xfrm>
        <a:prstGeom prst="trapezoid">
          <a:avLst>
            <a:gd name="adj" fmla="val 899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rgbClr val="C00000"/>
              </a:solidFill>
            </a:rPr>
            <a:t>МОЯ НЕРЕАЛИЗОВАННАЯ ПОТРЕБНОСТЬ</a:t>
          </a:r>
        </a:p>
      </dsp:txBody>
      <dsp:txXfrm>
        <a:off x="1609423" y="4316347"/>
        <a:ext cx="5977858" cy="79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72540" y="3588337"/>
            <a:ext cx="8442960" cy="820231"/>
          </a:xfrm>
        </p:spPr>
        <p:txBody>
          <a:bodyPr anchor="b">
            <a:noAutofit/>
          </a:bodyPr>
          <a:lstStyle>
            <a:lvl1pPr algn="l">
              <a:defRPr sz="4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210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861060" y="2856865"/>
            <a:ext cx="10515600" cy="1325563"/>
          </a:xfrm>
        </p:spPr>
        <p:txBody>
          <a:bodyPr/>
          <a:lstStyle>
            <a:lvl1pPr algn="ctr"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Название раздела </a:t>
            </a:r>
          </a:p>
        </p:txBody>
      </p:sp>
    </p:spTree>
    <p:extLst>
      <p:ext uri="{BB962C8B-B14F-4D97-AF65-F5344CB8AC3E}">
        <p14:creationId xmlns:p14="http://schemas.microsoft.com/office/powerpoint/2010/main" val="271728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юбо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4513"/>
            <a:ext cx="10515600" cy="4197667"/>
          </a:xfrm>
        </p:spPr>
        <p:txBody>
          <a:bodyPr>
            <a:normAutofit/>
          </a:bodyPr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</p:spTree>
    <p:extLst>
      <p:ext uri="{BB962C8B-B14F-4D97-AF65-F5344CB8AC3E}">
        <p14:creationId xmlns:p14="http://schemas.microsoft.com/office/powerpoint/2010/main" val="356725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99807" y="453035"/>
            <a:ext cx="3932237" cy="1440180"/>
          </a:xfrm>
        </p:spPr>
        <p:txBody>
          <a:bodyPr anchor="b">
            <a:normAutofit/>
          </a:bodyPr>
          <a:lstStyle>
            <a:lvl1pPr>
              <a:defRPr sz="4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34648" y="453035"/>
            <a:ext cx="6172200" cy="54159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980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8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7894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7137400" y="1992313"/>
            <a:ext cx="4503738" cy="3998912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9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9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05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nord-anticrisis.r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6" y="3006551"/>
            <a:ext cx="11129962" cy="3101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/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«</a:t>
            </a:r>
            <a:r>
              <a:rPr lang="ru-RU" b="1" dirty="0"/>
              <a:t>Бизнес-</a:t>
            </a:r>
            <a:r>
              <a:rPr lang="ru-RU" b="1" dirty="0" err="1"/>
              <a:t>конфликтология</a:t>
            </a:r>
            <a:r>
              <a:rPr lang="ru-RU" b="1" dirty="0"/>
              <a:t>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</a:t>
            </a:r>
            <a:r>
              <a:rPr lang="ru-RU" b="1" dirty="0"/>
              <a:t>не </a:t>
            </a:r>
            <a:r>
              <a:rPr lang="ru-RU" b="1" dirty="0" smtClean="0"/>
              <a:t>потерять </a:t>
            </a:r>
            <a:r>
              <a:rPr lang="ru-RU" b="1" dirty="0"/>
              <a:t>время и деньги там, </a:t>
            </a:r>
            <a:r>
              <a:rPr lang="ru-RU" b="1" dirty="0" smtClean="0"/>
              <a:t>где </a:t>
            </a:r>
            <a:r>
              <a:rPr lang="ru-RU" b="1" dirty="0"/>
              <a:t>вас втянули в </a:t>
            </a:r>
            <a:r>
              <a:rPr lang="ru-RU" b="1" dirty="0" smtClean="0"/>
              <a:t>конфликт</a:t>
            </a:r>
            <a:r>
              <a:rPr lang="ru-RU" b="1" dirty="0" smtClean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»</a:t>
            </a:r>
            <a:endParaRPr lang="ru-RU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18615" y="1"/>
            <a:ext cx="11177515" cy="6012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400" dirty="0" smtClean="0"/>
          </a:p>
          <a:p>
            <a:pPr marL="0" indent="0" algn="ctr">
              <a:buNone/>
            </a:pPr>
            <a:endParaRPr lang="ru-RU" sz="3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Конфликт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в современном цивилизационном понимании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инструмент</a:t>
            </a:r>
            <a:r>
              <a:rPr lang="ru-RU" dirty="0" smtClean="0"/>
              <a:t> решения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отдельными людьми или группами людей </a:t>
            </a:r>
            <a:br>
              <a:rPr lang="ru-RU" dirty="0" smtClean="0"/>
            </a:br>
            <a:r>
              <a:rPr lang="ru-RU" dirty="0" smtClean="0"/>
              <a:t>своих </a:t>
            </a:r>
            <a:r>
              <a:rPr lang="ru-RU" b="1" dirty="0" smtClean="0">
                <a:solidFill>
                  <a:srgbClr val="C00000"/>
                </a:solidFill>
              </a:rPr>
              <a:t>задач</a:t>
            </a:r>
            <a:r>
              <a:rPr lang="ru-RU" dirty="0" smtClean="0"/>
              <a:t> и достижения своих </a:t>
            </a:r>
            <a:r>
              <a:rPr lang="ru-RU" b="1" dirty="0" smtClean="0">
                <a:solidFill>
                  <a:srgbClr val="C00000"/>
                </a:solidFill>
              </a:rPr>
              <a:t>целей</a:t>
            </a:r>
            <a:r>
              <a:rPr lang="ru-RU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ерез столкновение </a:t>
            </a:r>
            <a:r>
              <a:rPr lang="ru-RU" dirty="0" smtClean="0"/>
              <a:t>противоположных позиций</a:t>
            </a:r>
            <a:br>
              <a:rPr lang="ru-RU" dirty="0" smtClean="0"/>
            </a:br>
            <a:r>
              <a:rPr lang="ru-RU" dirty="0" smtClean="0"/>
              <a:t>относительно </a:t>
            </a:r>
            <a:r>
              <a:rPr lang="ru-RU" b="1" dirty="0" smtClean="0">
                <a:solidFill>
                  <a:srgbClr val="C00000"/>
                </a:solidFill>
              </a:rPr>
              <a:t>предмета конфликта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том пространстве, где этот предмет находится. </a:t>
            </a:r>
          </a:p>
        </p:txBody>
      </p:sp>
    </p:spTree>
    <p:extLst>
      <p:ext uri="{BB962C8B-B14F-4D97-AF65-F5344CB8AC3E}">
        <p14:creationId xmlns:p14="http://schemas.microsoft.com/office/powerpoint/2010/main" val="20224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809" y="2531401"/>
            <a:ext cx="10515600" cy="1325563"/>
          </a:xfrm>
        </p:spPr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 Конфликт в пространстве компании или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939818" cy="6012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Конфликт</a:t>
            </a: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пространстве компании или проекта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может произойти:</a:t>
            </a:r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b="1" dirty="0" smtClean="0">
                <a:solidFill>
                  <a:srgbClr val="C00000"/>
                </a:solidFill>
              </a:rPr>
              <a:t>создании команды </a:t>
            </a:r>
            <a:r>
              <a:rPr lang="ru-RU" dirty="0" smtClean="0"/>
              <a:t>или в ее работе;</a:t>
            </a:r>
          </a:p>
          <a:p>
            <a:r>
              <a:rPr lang="ru-RU" dirty="0" smtClean="0"/>
              <a:t>при </a:t>
            </a:r>
            <a:r>
              <a:rPr lang="ru-RU" b="1" dirty="0" smtClean="0">
                <a:solidFill>
                  <a:srgbClr val="C00000"/>
                </a:solidFill>
              </a:rPr>
              <a:t>создании новых продуктов</a:t>
            </a:r>
            <a:r>
              <a:rPr lang="ru-RU" dirty="0" smtClean="0"/>
              <a:t>, выходе на новые рынки или освоении новых технологий;</a:t>
            </a:r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b="1" dirty="0" smtClean="0">
                <a:solidFill>
                  <a:srgbClr val="C00000"/>
                </a:solidFill>
              </a:rPr>
              <a:t>привлечении капитала</a:t>
            </a:r>
            <a:r>
              <a:rPr lang="ru-RU" dirty="0" smtClean="0"/>
              <a:t>, разработке бюджета или определении формы финансирования проекта;</a:t>
            </a:r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b="1" dirty="0" smtClean="0">
                <a:solidFill>
                  <a:srgbClr val="C00000"/>
                </a:solidFill>
              </a:rPr>
              <a:t>общении с клиентами </a:t>
            </a:r>
            <a:r>
              <a:rPr lang="ru-RU" dirty="0" smtClean="0"/>
              <a:t>или партнерами;  </a:t>
            </a:r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b="1" dirty="0" smtClean="0">
                <a:solidFill>
                  <a:srgbClr val="C00000"/>
                </a:solidFill>
              </a:rPr>
              <a:t>создании бизнес-структуры</a:t>
            </a:r>
            <a:r>
              <a:rPr lang="ru-RU" dirty="0" smtClean="0"/>
              <a:t>, ее ликвидации или реорганизации.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3123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1499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/>
              <a:t>Что делают сотрудники во время </a:t>
            </a:r>
            <a:r>
              <a:rPr lang="ru-RU" b="1" dirty="0" smtClean="0">
                <a:solidFill>
                  <a:srgbClr val="C00000"/>
                </a:solidFill>
              </a:rPr>
              <a:t>конфликта</a:t>
            </a:r>
            <a:r>
              <a:rPr lang="ru-RU" b="1" dirty="0" smtClean="0"/>
              <a:t>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5" name="Рисунок 4" descr="u-sorokina-i-nikitina-konflikt-chto-proiskhodit-u-drugikh-novgorodts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1344" y="2682978"/>
            <a:ext cx="5248656" cy="3608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52144"/>
            <a:ext cx="12192000" cy="1463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тратят</a:t>
            </a:r>
            <a:r>
              <a:rPr lang="ru-RU" sz="2800" dirty="0"/>
              <a:t> рабочее время на выяснение отношений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теряют </a:t>
            </a:r>
            <a:r>
              <a:rPr lang="ru-RU" sz="2800" dirty="0"/>
              <a:t>мотивацию к своей работе и к развитию компании или проекта</a:t>
            </a:r>
            <a:r>
              <a:rPr lang="ru-RU" sz="2800" dirty="0" smtClean="0"/>
              <a:t>;</a:t>
            </a:r>
            <a:endParaRPr lang="ru-RU" sz="2800" dirty="0"/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ru-RU" sz="2800" dirty="0"/>
              <a:t>становятся невнимательными и </a:t>
            </a:r>
            <a:r>
              <a:rPr lang="ru-RU" sz="2800" b="1" dirty="0">
                <a:solidFill>
                  <a:srgbClr val="C00000"/>
                </a:solidFill>
              </a:rPr>
              <a:t>совершают ошибки</a:t>
            </a:r>
            <a:r>
              <a:rPr lang="ru-RU" sz="2800" dirty="0" smtClean="0"/>
              <a:t>;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</a:rPr>
              <a:t>естабилизируют</a:t>
            </a:r>
            <a:r>
              <a:rPr lang="ru-RU" sz="2800" dirty="0" smtClean="0"/>
              <a:t> компанию;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71216"/>
            <a:ext cx="6291072" cy="32369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ru-RU" sz="2800" dirty="0"/>
              <a:t>делают психологический климат в компании </a:t>
            </a:r>
            <a:r>
              <a:rPr lang="ru-RU" sz="2800" b="1" dirty="0">
                <a:solidFill>
                  <a:srgbClr val="C00000"/>
                </a:solidFill>
              </a:rPr>
              <a:t>токсичным</a:t>
            </a:r>
            <a:r>
              <a:rPr lang="ru-RU" sz="2800" dirty="0"/>
              <a:t> и компания теряет ведущих сотрудников;  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ru-RU" sz="2800" dirty="0"/>
              <a:t>ввергают проект или компанию в иные </a:t>
            </a:r>
            <a:r>
              <a:rPr lang="ru-RU" sz="2800" dirty="0" smtClean="0"/>
              <a:t>дорогостоящие </a:t>
            </a:r>
            <a:r>
              <a:rPr lang="ru-RU" sz="2800" b="1" dirty="0">
                <a:solidFill>
                  <a:srgbClr val="C00000"/>
                </a:solidFill>
              </a:rPr>
              <a:t>потери</a:t>
            </a:r>
            <a:r>
              <a:rPr lang="ru-RU" sz="2800" dirty="0"/>
              <a:t>, ставят ее </a:t>
            </a:r>
            <a:r>
              <a:rPr lang="ru-RU" sz="2800" dirty="0" smtClean="0"/>
              <a:t>на </a:t>
            </a:r>
            <a:r>
              <a:rPr lang="ru-RU" sz="2800" dirty="0"/>
              <a:t>грань краха...</a:t>
            </a:r>
          </a:p>
        </p:txBody>
      </p:sp>
    </p:spTree>
    <p:extLst>
      <p:ext uri="{BB962C8B-B14F-4D97-AF65-F5344CB8AC3E}">
        <p14:creationId xmlns:p14="http://schemas.microsoft.com/office/powerpoint/2010/main" val="1750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Последствия неразрешенного </a:t>
            </a:r>
            <a:r>
              <a:rPr lang="ru-RU" b="1" dirty="0" smtClean="0">
                <a:solidFill>
                  <a:srgbClr val="C00000"/>
                </a:solidFill>
              </a:rPr>
              <a:t>конфликта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компании или проекта:</a:t>
            </a:r>
          </a:p>
          <a:p>
            <a:r>
              <a:rPr lang="ru-RU" dirty="0"/>
              <a:t>п</a:t>
            </a:r>
            <a:r>
              <a:rPr lang="ru-RU" dirty="0" smtClean="0"/>
              <a:t>ри создании команды – </a:t>
            </a:r>
            <a:r>
              <a:rPr lang="ru-RU" b="1" dirty="0" smtClean="0">
                <a:solidFill>
                  <a:srgbClr val="C00000"/>
                </a:solidFill>
              </a:rPr>
              <a:t>недееспособность команды</a:t>
            </a:r>
            <a:r>
              <a:rPr lang="ru-RU" b="1" dirty="0" smtClean="0"/>
              <a:t>;</a:t>
            </a:r>
          </a:p>
          <a:p>
            <a:r>
              <a:rPr lang="ru-RU" dirty="0" smtClean="0"/>
              <a:t>при создании новых продуктов, выходе на новые рынки или освоении новых технологий - </a:t>
            </a:r>
            <a:r>
              <a:rPr lang="ru-RU" b="1" dirty="0" smtClean="0">
                <a:solidFill>
                  <a:srgbClr val="C00000"/>
                </a:solidFill>
              </a:rPr>
              <a:t>провал</a:t>
            </a:r>
            <a:r>
              <a:rPr lang="ru-RU" b="1" dirty="0" smtClean="0"/>
              <a:t>;</a:t>
            </a:r>
          </a:p>
          <a:p>
            <a:r>
              <a:rPr lang="ru-RU" dirty="0"/>
              <a:t>п</a:t>
            </a:r>
            <a:r>
              <a:rPr lang="ru-RU" dirty="0" smtClean="0"/>
              <a:t>ри привлечении капитала, разработке бюджета или определении формы финансирования проекта - </a:t>
            </a:r>
            <a:r>
              <a:rPr lang="ru-RU" b="1" dirty="0" smtClean="0">
                <a:solidFill>
                  <a:srgbClr val="C00000"/>
                </a:solidFill>
              </a:rPr>
              <a:t>крах</a:t>
            </a:r>
            <a:r>
              <a:rPr lang="ru-RU" b="1" dirty="0" smtClean="0"/>
              <a:t>;</a:t>
            </a:r>
          </a:p>
          <a:p>
            <a:r>
              <a:rPr lang="ru-RU" dirty="0"/>
              <a:t>п</a:t>
            </a:r>
            <a:r>
              <a:rPr lang="ru-RU" dirty="0" smtClean="0"/>
              <a:t>ри общении с клиентами или партнерами - </a:t>
            </a:r>
            <a:r>
              <a:rPr lang="ru-RU" b="1" dirty="0" smtClean="0">
                <a:solidFill>
                  <a:srgbClr val="C00000"/>
                </a:solidFill>
              </a:rPr>
              <a:t>потеря</a:t>
            </a:r>
            <a:r>
              <a:rPr lang="ru-RU" b="1" dirty="0" smtClean="0"/>
              <a:t>;  </a:t>
            </a:r>
          </a:p>
          <a:p>
            <a:r>
              <a:rPr lang="ru-RU" dirty="0"/>
              <a:t>п</a:t>
            </a:r>
            <a:r>
              <a:rPr lang="ru-RU" dirty="0" smtClean="0"/>
              <a:t>ри создании бизнес-структуры, ее ликвидации или реорганизации – </a:t>
            </a:r>
            <a:r>
              <a:rPr lang="ru-RU" b="1" dirty="0" smtClean="0">
                <a:solidFill>
                  <a:srgbClr val="C00000"/>
                </a:solidFill>
              </a:rPr>
              <a:t>непредсказуемые последствия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7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809" y="2531401"/>
            <a:ext cx="10515600" cy="1325563"/>
          </a:xfrm>
        </p:spPr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Механика конфликта в пространстве компании или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Э</a:t>
            </a:r>
            <a:r>
              <a:rPr lang="ru-RU" b="1" dirty="0" smtClean="0">
                <a:solidFill>
                  <a:srgbClr val="C00000"/>
                </a:solidFill>
              </a:rPr>
              <a:t>волюция </a:t>
            </a:r>
            <a:r>
              <a:rPr lang="ru-RU" b="1" dirty="0">
                <a:solidFill>
                  <a:srgbClr val="C00000"/>
                </a:solidFill>
              </a:rPr>
              <a:t>конфликта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 компании </a:t>
            </a:r>
            <a:r>
              <a:rPr lang="ru-RU" dirty="0" smtClean="0"/>
              <a:t>или проекте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89608626"/>
              </p:ext>
            </p:extLst>
          </p:nvPr>
        </p:nvGraphicFramePr>
        <p:xfrm>
          <a:off x="157163" y="1085850"/>
          <a:ext cx="11872912" cy="505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1012" y="3171825"/>
            <a:ext cx="1057275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245659"/>
            <a:ext cx="10515600" cy="57665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Конфликты</a:t>
            </a:r>
            <a:r>
              <a:rPr lang="ru-RU" b="1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в компании или проекте всегда имеют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предпосылки</a:t>
            </a:r>
            <a:r>
              <a:rPr lang="ru-RU" dirty="0" smtClean="0"/>
              <a:t> к своему появлению.</a:t>
            </a: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системные</a:t>
            </a:r>
            <a:r>
              <a:rPr lang="ru-RU" dirty="0" smtClean="0"/>
              <a:t> – несовершенство структуры компании или отдельных ее частей, несовершенство процессов в компании, в том числе – в сфере </a:t>
            </a:r>
            <a:r>
              <a:rPr lang="en-US" dirty="0" smtClean="0"/>
              <a:t>HR</a:t>
            </a:r>
            <a:r>
              <a:rPr lang="ru-RU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ерсональные</a:t>
            </a:r>
            <a:r>
              <a:rPr lang="ru-RU" dirty="0" smtClean="0"/>
              <a:t> – наличие внутренних конфликтов у лидеров проекта или руководства компании, наличие внутренних конфликтов у ключевых сотрудников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442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809" y="2531401"/>
            <a:ext cx="10515600" cy="1325563"/>
          </a:xfrm>
        </p:spPr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Управление конфликтом в пространстве компании или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чем </a:t>
            </a:r>
            <a:r>
              <a:rPr lang="ru-RU" dirty="0" smtClean="0"/>
              <a:t>суть </a:t>
            </a:r>
            <a:r>
              <a:rPr lang="ru-RU" dirty="0"/>
              <a:t>управления </a:t>
            </a:r>
            <a:r>
              <a:rPr lang="ru-RU" b="1" dirty="0">
                <a:solidFill>
                  <a:srgbClr val="C00000"/>
                </a:solidFill>
              </a:rPr>
              <a:t>конфликтом</a:t>
            </a:r>
            <a:r>
              <a:rPr lang="ru-RU" dirty="0" smtClean="0"/>
              <a:t>?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Суть управления конфликтом </a:t>
            </a:r>
            <a:r>
              <a:rPr lang="ru-RU" dirty="0" smtClean="0"/>
              <a:t>заключается в том, </a:t>
            </a:r>
          </a:p>
          <a:p>
            <a:pPr marL="0" indent="0" algn="ctr">
              <a:buNone/>
            </a:pPr>
            <a:r>
              <a:rPr lang="ru-RU" dirty="0"/>
              <a:t>что в любой момент </a:t>
            </a:r>
            <a:r>
              <a:rPr lang="ru-RU" dirty="0" smtClean="0"/>
              <a:t>руководитель </a:t>
            </a:r>
          </a:p>
          <a:p>
            <a:pPr marL="0" indent="0" algn="ctr">
              <a:buNone/>
            </a:pPr>
            <a:r>
              <a:rPr lang="ru-RU" dirty="0" smtClean="0"/>
              <a:t>может </a:t>
            </a:r>
            <a:r>
              <a:rPr lang="ru-RU" dirty="0"/>
              <a:t>разрешить конфликт </a:t>
            </a:r>
            <a:r>
              <a:rPr lang="ru-RU" dirty="0" smtClean="0"/>
              <a:t>или направить его развитие </a:t>
            </a:r>
          </a:p>
          <a:p>
            <a:pPr marL="0" indent="0" algn="ctr">
              <a:buNone/>
            </a:pPr>
            <a:r>
              <a:rPr lang="ru-RU" dirty="0" smtClean="0"/>
              <a:t>в нужное для целей компании русло.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Важно! </a:t>
            </a:r>
          </a:p>
          <a:p>
            <a:pPr marL="0" indent="0" algn="ctr">
              <a:buNone/>
            </a:pPr>
            <a:r>
              <a:rPr lang="ru-RU" dirty="0" smtClean="0"/>
              <a:t>Для того, чтобы управление конфликтом было</a:t>
            </a:r>
          </a:p>
          <a:p>
            <a:pPr marL="0" indent="0" algn="ctr">
              <a:buNone/>
            </a:pPr>
            <a:r>
              <a:rPr lang="ru-RU" dirty="0" smtClean="0"/>
              <a:t>эффективным, руководитель не должен быть</a:t>
            </a:r>
          </a:p>
          <a:p>
            <a:pPr marL="0" indent="0" algn="ctr">
              <a:buNone/>
            </a:pPr>
            <a:r>
              <a:rPr lang="ru-RU" dirty="0" smtClean="0"/>
              <a:t>«включенным» в конфликт </a:t>
            </a:r>
          </a:p>
          <a:p>
            <a:pPr marL="0" indent="0" algn="ctr">
              <a:buNone/>
            </a:pPr>
            <a:r>
              <a:rPr lang="ru-RU" dirty="0" smtClean="0"/>
              <a:t>и не должен принимать в нем участие.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9558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-218364"/>
            <a:ext cx="12192000" cy="652772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sz="31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100" dirty="0" smtClean="0"/>
              <a:t>Я предлагаю новый подход, 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новый взгляд на конфликты</a:t>
            </a:r>
            <a:r>
              <a:rPr lang="ru-RU" sz="3100" dirty="0" smtClean="0"/>
              <a:t> в бизнесе </a:t>
            </a:r>
            <a:br>
              <a:rPr lang="ru-RU" sz="3100" dirty="0" smtClean="0"/>
            </a:br>
            <a:r>
              <a:rPr lang="ru-RU" sz="3100" dirty="0" smtClean="0"/>
              <a:t>и конфликты вообще. </a:t>
            </a:r>
            <a:br>
              <a:rPr lang="ru-RU" sz="3100" dirty="0" smtClean="0"/>
            </a:br>
            <a:endParaRPr lang="ru-RU" sz="31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100" dirty="0" smtClean="0"/>
              <a:t>Главная идея моего подхода – конфликтом можно и нужно управлять. Я рассматриваю </a:t>
            </a:r>
            <a:r>
              <a:rPr lang="ru-RU" sz="3100" b="1" dirty="0" smtClean="0">
                <a:solidFill>
                  <a:srgbClr val="C00000"/>
                </a:solidFill>
              </a:rPr>
              <a:t>управление конфликтом</a:t>
            </a:r>
            <a:r>
              <a:rPr lang="ru-RU" sz="3100" dirty="0"/>
              <a:t> </a:t>
            </a:r>
            <a:r>
              <a:rPr lang="ru-RU" sz="3100" dirty="0" smtClean="0"/>
              <a:t>в бизнесе </a:t>
            </a:r>
            <a:br>
              <a:rPr lang="ru-RU" sz="3100" dirty="0" smtClean="0"/>
            </a:br>
            <a:r>
              <a:rPr lang="ru-RU" sz="3100" dirty="0" smtClean="0"/>
              <a:t>и конфликтом вообще </a:t>
            </a:r>
            <a:r>
              <a:rPr lang="ru-RU" sz="3100" b="1" dirty="0" smtClean="0">
                <a:solidFill>
                  <a:srgbClr val="C00000"/>
                </a:solidFill>
              </a:rPr>
              <a:t>как точную науку</a:t>
            </a:r>
            <a:r>
              <a:rPr lang="ru-RU" sz="3100" dirty="0" smtClean="0"/>
              <a:t>.</a:t>
            </a:r>
            <a:endParaRPr lang="ru-RU" sz="31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ru-RU" sz="31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100" dirty="0" smtClean="0"/>
              <a:t>В процессе управления конфликтом я выделяю 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три главных части</a:t>
            </a:r>
            <a:r>
              <a:rPr lang="ru-RU" sz="3100" dirty="0" smtClean="0"/>
              <a:t>: то, чем управляют, то, как управляют и </a:t>
            </a:r>
            <a:r>
              <a:rPr lang="ru-RU" sz="3100" dirty="0"/>
              <a:t>тот, кто </a:t>
            </a:r>
            <a:r>
              <a:rPr lang="ru-RU" sz="3100" dirty="0" smtClean="0"/>
              <a:t>управляет. </a:t>
            </a:r>
            <a:endParaRPr lang="ru-RU" sz="31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ru-RU" sz="31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100" dirty="0" smtClean="0"/>
              <a:t>В нашей программе мы работаем по порядку со всеми этими частями.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ru-RU" sz="31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100" dirty="0"/>
              <a:t>Эта презентация </a:t>
            </a:r>
            <a:r>
              <a:rPr lang="ru-RU" sz="3100"/>
              <a:t>– </a:t>
            </a:r>
            <a:r>
              <a:rPr lang="ru-RU" sz="3100" smtClean="0"/>
              <a:t>вводная, </a:t>
            </a:r>
            <a:r>
              <a:rPr lang="ru-RU" sz="3100" dirty="0"/>
              <a:t>она позволяет синхронизировать </a:t>
            </a:r>
            <a:r>
              <a:rPr lang="ru-RU" sz="3100" dirty="0" smtClean="0"/>
              <a:t>и уточнить </a:t>
            </a:r>
            <a:r>
              <a:rPr lang="ru-RU" sz="3100" b="1" dirty="0" smtClean="0">
                <a:solidFill>
                  <a:srgbClr val="C00000"/>
                </a:solidFill>
              </a:rPr>
              <a:t>значения </a:t>
            </a:r>
            <a:r>
              <a:rPr lang="ru-RU" sz="3100" b="1" dirty="0">
                <a:solidFill>
                  <a:srgbClr val="C00000"/>
                </a:solidFill>
              </a:rPr>
              <a:t>понятий </a:t>
            </a:r>
            <a:r>
              <a:rPr lang="ru-RU" sz="3100" b="1">
                <a:solidFill>
                  <a:srgbClr val="C00000"/>
                </a:solidFill>
              </a:rPr>
              <a:t>и </a:t>
            </a:r>
            <a:r>
              <a:rPr lang="ru-RU" sz="3100" b="1" smtClean="0">
                <a:solidFill>
                  <a:srgbClr val="C00000"/>
                </a:solidFill>
              </a:rPr>
              <a:t>терминов</a:t>
            </a:r>
            <a:r>
              <a:rPr lang="ru-RU" sz="3100"/>
              <a:t> </a:t>
            </a:r>
            <a:r>
              <a:rPr lang="ru-RU" sz="3100" smtClean="0"/>
              <a:t>и </a:t>
            </a:r>
            <a:r>
              <a:rPr lang="ru-RU" sz="3100" dirty="0" smtClean="0"/>
              <a:t>иллюстрирует мой подход </a:t>
            </a:r>
            <a:r>
              <a:rPr lang="ru-RU" sz="3100" dirty="0"/>
              <a:t>к </a:t>
            </a:r>
            <a:r>
              <a:rPr lang="ru-RU" sz="3100" dirty="0" smtClean="0"/>
              <a:t>управлению </a:t>
            </a:r>
            <a:r>
              <a:rPr lang="ru-RU" sz="3100" b="1" dirty="0" smtClean="0">
                <a:solidFill>
                  <a:srgbClr val="C00000"/>
                </a:solidFill>
              </a:rPr>
              <a:t>конфликтом</a:t>
            </a:r>
            <a:r>
              <a:rPr lang="ru-RU" sz="3100" dirty="0"/>
              <a:t>. </a:t>
            </a:r>
            <a:endParaRPr lang="ru-RU" sz="3100" dirty="0" smtClean="0"/>
          </a:p>
        </p:txBody>
      </p:sp>
    </p:spTree>
    <p:extLst>
      <p:ext uri="{BB962C8B-B14F-4D97-AF65-F5344CB8AC3E}">
        <p14:creationId xmlns:p14="http://schemas.microsoft.com/office/powerpoint/2010/main" val="572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/>
              <a:t>чем заключается результат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управления </a:t>
            </a:r>
            <a:r>
              <a:rPr lang="ru-RU" b="1" dirty="0">
                <a:solidFill>
                  <a:srgbClr val="C00000"/>
                </a:solidFill>
              </a:rPr>
              <a:t>конфликтом</a:t>
            </a:r>
            <a:r>
              <a:rPr lang="ru-RU" dirty="0"/>
              <a:t>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Результат управления конфликтом</a:t>
            </a:r>
            <a:r>
              <a:rPr lang="ru-RU" b="1" dirty="0"/>
              <a:t> </a:t>
            </a:r>
            <a:r>
              <a:rPr lang="ru-RU" dirty="0"/>
              <a:t>заключается в том, что позиции сторон конфликта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перестают </a:t>
            </a:r>
            <a:r>
              <a:rPr lang="ru-RU" dirty="0"/>
              <a:t>быть противоположными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и</a:t>
            </a:r>
            <a:r>
              <a:rPr lang="en-US" dirty="0"/>
              <a:t>/</a:t>
            </a:r>
            <a:r>
              <a:rPr lang="ru-RU" dirty="0"/>
              <a:t>или их острое столкновение прекращается.</a:t>
            </a:r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20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658914"/>
            <a:ext cx="11173968" cy="5046942"/>
            <a:chOff x="485775" y="719666"/>
            <a:chExt cx="10145712" cy="5418667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1585424760"/>
                </p:ext>
              </p:extLst>
            </p:nvPr>
          </p:nvGraphicFramePr>
          <p:xfrm>
            <a:off x="485775" y="719666"/>
            <a:ext cx="7343775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1279434738"/>
                </p:ext>
              </p:extLst>
            </p:nvPr>
          </p:nvGraphicFramePr>
          <p:xfrm>
            <a:off x="6958012" y="1072509"/>
            <a:ext cx="3673475" cy="48105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88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265044"/>
            <a:ext cx="10058400" cy="56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Чем в </a:t>
            </a:r>
            <a:r>
              <a:rPr lang="ru-RU" b="1" dirty="0" smtClean="0">
                <a:solidFill>
                  <a:srgbClr val="C00000"/>
                </a:solidFill>
              </a:rPr>
              <a:t>конфликте</a:t>
            </a:r>
            <a:r>
              <a:rPr lang="ru-RU" b="1" dirty="0" smtClean="0"/>
              <a:t> можно управлять?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редметом</a:t>
            </a:r>
            <a:r>
              <a:rPr lang="ru-RU" dirty="0" smtClean="0"/>
              <a:t> конфликта;</a:t>
            </a:r>
          </a:p>
          <a:p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ространством</a:t>
            </a:r>
            <a:r>
              <a:rPr lang="ru-RU" dirty="0" smtClean="0"/>
              <a:t> конфликта;</a:t>
            </a:r>
          </a:p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торонами конфликта </a:t>
            </a:r>
            <a:r>
              <a:rPr lang="ru-RU" dirty="0" smtClean="0"/>
              <a:t>и их позицией;</a:t>
            </a:r>
          </a:p>
          <a:p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роцессом поляризации </a:t>
            </a:r>
            <a:r>
              <a:rPr lang="ru-RU" dirty="0" smtClean="0"/>
              <a:t>мнений;</a:t>
            </a:r>
          </a:p>
          <a:p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оследствиями</a:t>
            </a:r>
            <a:r>
              <a:rPr lang="ru-RU" dirty="0" smtClean="0"/>
              <a:t> для сторон конфликта;</a:t>
            </a:r>
          </a:p>
          <a:p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ечением</a:t>
            </a:r>
            <a:r>
              <a:rPr lang="ru-RU" dirty="0" smtClean="0"/>
              <a:t> (или прекращением) инцидента.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81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Чем конкретно в </a:t>
            </a:r>
            <a:r>
              <a:rPr lang="ru-RU" b="1" dirty="0" smtClean="0">
                <a:solidFill>
                  <a:srgbClr val="C00000"/>
                </a:solidFill>
              </a:rPr>
              <a:t>конфликте</a:t>
            </a:r>
            <a:r>
              <a:rPr lang="ru-RU" b="1" dirty="0" smtClean="0"/>
              <a:t> нужно управлять?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Ответ на этот вопрос </a:t>
            </a:r>
            <a:r>
              <a:rPr lang="ru-RU" b="1" dirty="0" smtClean="0">
                <a:solidFill>
                  <a:srgbClr val="C00000"/>
                </a:solidFill>
              </a:rPr>
              <a:t>очень индивидуален</a:t>
            </a:r>
            <a:r>
              <a:rPr lang="ru-RU" dirty="0" smtClean="0"/>
              <a:t> для каждой компании и зависит от многих причин.</a:t>
            </a:r>
          </a:p>
          <a:p>
            <a:pPr marL="0" indent="0">
              <a:buNone/>
            </a:pPr>
            <a:r>
              <a:rPr lang="ru-RU" dirty="0" smtClean="0"/>
              <a:t>Если задать </a:t>
            </a:r>
            <a:r>
              <a:rPr lang="ru-RU" b="1" dirty="0" smtClean="0">
                <a:solidFill>
                  <a:srgbClr val="C00000"/>
                </a:solidFill>
              </a:rPr>
              <a:t>критерий наименьших потерь</a:t>
            </a:r>
            <a:r>
              <a:rPr lang="ru-RU" dirty="0" smtClean="0"/>
              <a:t> – управлять нужно пространством конфликта, не допуская самой возможности создания конфликтных ситуаций.</a:t>
            </a:r>
          </a:p>
          <a:p>
            <a:pPr marL="0" indent="0">
              <a:buNone/>
            </a:pPr>
            <a:r>
              <a:rPr lang="ru-RU" dirty="0" smtClean="0"/>
              <a:t>Если задать </a:t>
            </a:r>
            <a:r>
              <a:rPr lang="ru-RU" b="1" dirty="0" smtClean="0">
                <a:solidFill>
                  <a:srgbClr val="C00000"/>
                </a:solidFill>
              </a:rPr>
              <a:t>критерий быстрого роста </a:t>
            </a:r>
            <a:r>
              <a:rPr lang="ru-RU" dirty="0" smtClean="0"/>
              <a:t>любой ценой – управлять нужно инцидентами, не тратя времени и сил на организацию «</a:t>
            </a:r>
            <a:r>
              <a:rPr lang="ru-RU" dirty="0" err="1" smtClean="0"/>
              <a:t>антиконфликтной</a:t>
            </a:r>
            <a:r>
              <a:rPr lang="ru-RU" dirty="0" smtClean="0"/>
              <a:t>» гигиены в компании.</a:t>
            </a:r>
          </a:p>
          <a:p>
            <a:endParaRPr lang="ru-RU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83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809" y="253140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6</a:t>
            </a:r>
            <a:r>
              <a:rPr lang="ru-RU" dirty="0" smtClean="0"/>
              <a:t>. Роль руководителя в управлении конфликтом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Как </a:t>
            </a:r>
            <a:r>
              <a:rPr lang="ru-RU" b="1" dirty="0"/>
              <a:t>руководителю и в какой момент надежно «перехватить» управление </a:t>
            </a:r>
            <a:r>
              <a:rPr lang="ru-RU" b="1" dirty="0">
                <a:solidFill>
                  <a:srgbClr val="C00000"/>
                </a:solidFill>
              </a:rPr>
              <a:t>конфликтом</a:t>
            </a:r>
            <a:r>
              <a:rPr lang="ru-RU" b="1" dirty="0"/>
              <a:t>?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dirty="0" smtClean="0"/>
              <a:t>Самая надежная стратегия перехвата управления конфликтом в компании или проекте –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абота с предметом конфликта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Важно различать работу с предметом конфликта «до» начала конфликтной ситуации и «после» начала, внутри имеющейся конфликтной ситуации.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lvl="0" indent="0" algn="ctr">
              <a:buNone/>
            </a:pPr>
            <a:r>
              <a:rPr lang="ru-RU" b="1" dirty="0"/>
              <a:t>Какие </a:t>
            </a:r>
            <a:r>
              <a:rPr lang="ru-RU" b="1" dirty="0">
                <a:solidFill>
                  <a:srgbClr val="C00000"/>
                </a:solidFill>
              </a:rPr>
              <a:t>навыки</a:t>
            </a:r>
            <a:r>
              <a:rPr lang="ru-RU" b="1" dirty="0"/>
              <a:t> важно иметь руководителю для надежного управления конфликтом?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Навык </a:t>
            </a:r>
            <a:r>
              <a:rPr lang="ru-RU" b="1" dirty="0" smtClean="0">
                <a:solidFill>
                  <a:srgbClr val="C00000"/>
                </a:solidFill>
              </a:rPr>
              <a:t>создания контакта</a:t>
            </a:r>
            <a:r>
              <a:rPr lang="ru-RU" dirty="0" smtClean="0"/>
              <a:t> с командой проекта или сотрудниками компании – «снять корону».</a:t>
            </a:r>
          </a:p>
          <a:p>
            <a:r>
              <a:rPr lang="ru-RU" dirty="0" smtClean="0"/>
              <a:t>Навык </a:t>
            </a:r>
            <a:r>
              <a:rPr lang="ru-RU" b="1" dirty="0" smtClean="0">
                <a:solidFill>
                  <a:srgbClr val="C00000"/>
                </a:solidFill>
              </a:rPr>
              <a:t>эмпатического слушания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Навык </a:t>
            </a:r>
            <a:r>
              <a:rPr lang="ru-RU" b="1" dirty="0" smtClean="0">
                <a:solidFill>
                  <a:srgbClr val="C00000"/>
                </a:solidFill>
              </a:rPr>
              <a:t>видения цели компании</a:t>
            </a:r>
            <a:r>
              <a:rPr lang="ru-RU" dirty="0" smtClean="0"/>
              <a:t> и понимания цели.</a:t>
            </a:r>
          </a:p>
          <a:p>
            <a:r>
              <a:rPr lang="ru-RU" dirty="0" smtClean="0"/>
              <a:t>Навык формирования и уверенного </a:t>
            </a:r>
            <a:r>
              <a:rPr lang="ru-RU" b="1" dirty="0" smtClean="0">
                <a:solidFill>
                  <a:srgbClr val="C00000"/>
                </a:solidFill>
              </a:rPr>
              <a:t>удержания собственных границ</a:t>
            </a:r>
            <a:r>
              <a:rPr lang="ru-RU" dirty="0" smtClean="0"/>
              <a:t>, границ членов команды </a:t>
            </a:r>
            <a:br>
              <a:rPr lang="ru-RU" dirty="0" smtClean="0"/>
            </a:br>
            <a:r>
              <a:rPr lang="ru-RU" dirty="0" smtClean="0"/>
              <a:t>и границ сотрудников компании. </a:t>
            </a:r>
          </a:p>
          <a:p>
            <a:r>
              <a:rPr lang="ru-RU" dirty="0" smtClean="0"/>
              <a:t>Навыки «бойца» </a:t>
            </a:r>
            <a:r>
              <a:rPr lang="ru-RU" dirty="0" err="1" smtClean="0"/>
              <a:t>антиконфликтного</a:t>
            </a:r>
            <a:r>
              <a:rPr lang="ru-RU" dirty="0" smtClean="0"/>
              <a:t> фронта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b="1" dirty="0" smtClean="0">
                <a:solidFill>
                  <a:srgbClr val="C00000"/>
                </a:solidFill>
              </a:rPr>
              <a:t>навыки «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антиконфликтного</a:t>
            </a:r>
            <a:r>
              <a:rPr lang="ru-RU" b="1" dirty="0" smtClean="0">
                <a:solidFill>
                  <a:srgbClr val="C00000"/>
                </a:solidFill>
              </a:rPr>
              <a:t> комиссара».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501669069115016690671supergeroy-superme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8967" y="3584550"/>
            <a:ext cx="2543033" cy="31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409433"/>
            <a:ext cx="10515600" cy="6114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Что еще влияет на 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антиконфликтную</a:t>
            </a:r>
            <a:r>
              <a:rPr lang="ru-RU" b="1" dirty="0" smtClean="0"/>
              <a:t> работу в компании или в проекте?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Структура личностных ограничений или </a:t>
            </a:r>
            <a:r>
              <a:rPr lang="ru-RU" b="1" dirty="0" smtClean="0">
                <a:solidFill>
                  <a:srgbClr val="C00000"/>
                </a:solidFill>
              </a:rPr>
              <a:t>структура внутренних конфликтов</a:t>
            </a:r>
            <a:r>
              <a:rPr lang="ru-RU" b="1" dirty="0" smtClean="0"/>
              <a:t> самого руководителя. </a:t>
            </a: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Основная гипотеза: </a:t>
            </a:r>
            <a:r>
              <a:rPr lang="ru-RU" dirty="0" smtClean="0"/>
              <a:t>структура внутреннего конфликта руководителя отражается в структуре работы компании, стратегиях развития компании и ее целях.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7655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85216" y="300037"/>
            <a:ext cx="11119104" cy="485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Структура внутреннего </a:t>
            </a:r>
            <a:r>
              <a:rPr lang="ru-RU" b="1" dirty="0" smtClean="0">
                <a:solidFill>
                  <a:srgbClr val="C00000"/>
                </a:solidFill>
              </a:rPr>
              <a:t>конфликта</a:t>
            </a:r>
            <a:r>
              <a:rPr lang="ru-RU" dirty="0" smtClean="0"/>
              <a:t> руководителя компании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6860685"/>
              </p:ext>
            </p:extLst>
          </p:nvPr>
        </p:nvGraphicFramePr>
        <p:xfrm>
          <a:off x="1497647" y="914400"/>
          <a:ext cx="9196705" cy="511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3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-218364"/>
            <a:ext cx="12192000" cy="6527724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endParaRPr lang="ru-RU" sz="3100" b="1" dirty="0" smtClean="0"/>
          </a:p>
          <a:p>
            <a:pPr marL="0" indent="0" algn="ctr">
              <a:buNone/>
            </a:pPr>
            <a:r>
              <a:rPr lang="ru-RU" sz="3100" b="1" dirty="0" smtClean="0"/>
              <a:t>«Худой мир лучше доброй ссоры!» </a:t>
            </a:r>
          </a:p>
          <a:p>
            <a:pPr marL="0" indent="0" algn="ctr">
              <a:buNone/>
            </a:pPr>
            <a:r>
              <a:rPr lang="ru-RU" sz="3100" b="1" dirty="0" smtClean="0"/>
              <a:t>(русская пословица)</a:t>
            </a:r>
          </a:p>
          <a:p>
            <a:pPr marL="0" indent="0" algn="ctr">
              <a:buNone/>
            </a:pPr>
            <a:endParaRPr lang="ru-RU" sz="3100" b="1" dirty="0"/>
          </a:p>
          <a:p>
            <a:pPr marL="0" indent="0" algn="ctr">
              <a:buNone/>
            </a:pPr>
            <a:r>
              <a:rPr lang="ru-RU" sz="3100" b="1" dirty="0" smtClean="0"/>
              <a:t>И еще:</a:t>
            </a:r>
          </a:p>
          <a:p>
            <a:pPr marL="0" indent="0" algn="ctr">
              <a:buNone/>
            </a:pPr>
            <a:endParaRPr lang="ru-RU" sz="3100" b="1" dirty="0"/>
          </a:p>
          <a:p>
            <a:pPr marL="0" indent="0" algn="ctr">
              <a:buNone/>
            </a:pPr>
            <a:r>
              <a:rPr lang="ru-RU" sz="3100" b="1" dirty="0" smtClean="0"/>
              <a:t>«Чтоб жить тебе в эпоху перемен!»</a:t>
            </a:r>
          </a:p>
          <a:p>
            <a:pPr marL="0" indent="0" algn="ctr">
              <a:buNone/>
            </a:pPr>
            <a:r>
              <a:rPr lang="ru-RU" sz="3100" b="1" dirty="0"/>
              <a:t>(</a:t>
            </a:r>
            <a:r>
              <a:rPr lang="ru-RU" sz="3100" b="1" dirty="0" smtClean="0"/>
              <a:t>китайское проклятие)</a:t>
            </a:r>
          </a:p>
        </p:txBody>
      </p:sp>
    </p:spTree>
    <p:extLst>
      <p:ext uri="{BB962C8B-B14F-4D97-AF65-F5344CB8AC3E}">
        <p14:creationId xmlns:p14="http://schemas.microsoft.com/office/powerpoint/2010/main" val="20348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rmare_in_med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543" y="3917983"/>
            <a:ext cx="3921457" cy="294001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04967" y="218364"/>
            <a:ext cx="11177517" cy="60869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Кто может быть «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антиконфликтным</a:t>
            </a:r>
            <a:r>
              <a:rPr lang="ru-RU" b="1" dirty="0" smtClean="0"/>
              <a:t> комиссаром»?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Какая у него ответственность и полномочия?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514800" indent="-514800">
              <a:lnSpc>
                <a:spcPct val="110000"/>
              </a:lnSpc>
              <a:spcBef>
                <a:spcPts val="600"/>
              </a:spcBef>
            </a:pPr>
            <a:r>
              <a:rPr lang="ru-RU" dirty="0" smtClean="0"/>
              <a:t>Это должен быть </a:t>
            </a:r>
            <a:r>
              <a:rPr lang="ru-RU" b="1" dirty="0" smtClean="0">
                <a:solidFill>
                  <a:srgbClr val="C00000"/>
                </a:solidFill>
              </a:rPr>
              <a:t>проверенный сотрудник</a:t>
            </a:r>
            <a:r>
              <a:rPr lang="ru-RU" dirty="0" smtClean="0"/>
              <a:t>, доверенное лицо руководителя, по архетипу в зависимости от конкретной команды и конкретной компании.</a:t>
            </a:r>
            <a:endParaRPr lang="ru-RU" dirty="0"/>
          </a:p>
          <a:p>
            <a:pPr marL="514800" indent="-514800">
              <a:lnSpc>
                <a:spcPct val="11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Ответственность</a:t>
            </a:r>
            <a:r>
              <a:rPr lang="ru-RU" dirty="0" smtClean="0"/>
              <a:t> «</a:t>
            </a:r>
            <a:r>
              <a:rPr lang="ru-RU" dirty="0" err="1" smtClean="0"/>
              <a:t>антиконфликтного</a:t>
            </a:r>
            <a:r>
              <a:rPr lang="ru-RU" dirty="0" smtClean="0"/>
              <a:t> комиссара» – разрешение конфликтов в компании на уровне горизонтальных связей. Кроме того – организация работы по предупреждению конфликтов в компании.</a:t>
            </a:r>
          </a:p>
          <a:p>
            <a:pPr marL="514800" indent="-514800">
              <a:lnSpc>
                <a:spcPct val="11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Полномочия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антиконфликтного</a:t>
            </a:r>
            <a:r>
              <a:rPr lang="ru-RU" dirty="0"/>
              <a:t> комиссара»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должны позволять ему принимать решения по </a:t>
            </a:r>
            <a:br>
              <a:rPr lang="ru-RU" dirty="0" smtClean="0"/>
            </a:br>
            <a:r>
              <a:rPr lang="ru-RU" dirty="0" smtClean="0"/>
              <a:t>поводу предмета конфликта и по поводу </a:t>
            </a:r>
            <a:br>
              <a:rPr lang="ru-RU" dirty="0" smtClean="0"/>
            </a:br>
            <a:r>
              <a:rPr lang="ru-RU" dirty="0" smtClean="0"/>
              <a:t>участников конфликта.</a:t>
            </a:r>
          </a:p>
        </p:txBody>
      </p:sp>
    </p:spTree>
    <p:extLst>
      <p:ext uri="{BB962C8B-B14F-4D97-AF65-F5344CB8AC3E}">
        <p14:creationId xmlns:p14="http://schemas.microsoft.com/office/powerpoint/2010/main" val="3956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2544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Для тех, кто дошел до этого места презентации – несколько практических рекомендаций.</a:t>
            </a:r>
          </a:p>
          <a:p>
            <a:pPr marL="0" indent="0" algn="ctr">
              <a:buNone/>
            </a:pPr>
            <a:r>
              <a:rPr lang="ru-RU" dirty="0" smtClean="0"/>
              <a:t>Ваш партнер или сотрудник </a:t>
            </a:r>
            <a:r>
              <a:rPr lang="ru-RU" dirty="0" err="1" smtClean="0"/>
              <a:t>конфликтогенен</a:t>
            </a:r>
            <a:r>
              <a:rPr lang="ru-RU" dirty="0" smtClean="0"/>
              <a:t>, если: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он постоянно нервничает;</a:t>
            </a:r>
          </a:p>
          <a:p>
            <a:r>
              <a:rPr lang="ru-RU" dirty="0" smtClean="0"/>
              <a:t> он чаще всего «зажат» или напряжен;</a:t>
            </a:r>
          </a:p>
          <a:p>
            <a:r>
              <a:rPr lang="ru-RU" dirty="0"/>
              <a:t> </a:t>
            </a:r>
            <a:r>
              <a:rPr lang="ru-RU" dirty="0" smtClean="0"/>
              <a:t>с ним сложно или трудно вступать в контакт;</a:t>
            </a:r>
          </a:p>
          <a:p>
            <a:r>
              <a:rPr lang="ru-RU" dirty="0"/>
              <a:t> </a:t>
            </a:r>
            <a:r>
              <a:rPr lang="ru-RU" dirty="0" smtClean="0"/>
              <a:t>общение с ним для вас «токсично» или истощает;</a:t>
            </a:r>
          </a:p>
          <a:p>
            <a:r>
              <a:rPr lang="ru-RU" dirty="0"/>
              <a:t> </a:t>
            </a:r>
            <a:r>
              <a:rPr lang="ru-RU" dirty="0" smtClean="0"/>
              <a:t>в отношении сотрудника или партнера многое «наболело».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таких случаях невнимание к сотруднику </a:t>
            </a:r>
          </a:p>
          <a:p>
            <a:pPr marL="0" indent="0" algn="ctr">
              <a:buNone/>
            </a:pPr>
            <a:r>
              <a:rPr lang="ru-RU" dirty="0" smtClean="0"/>
              <a:t>будет стоить вам стабильности и, возможно, потерь разного рода.</a:t>
            </a:r>
          </a:p>
          <a:p>
            <a:pPr marL="0" indent="0" algn="ctr">
              <a:buNone/>
            </a:pPr>
            <a:r>
              <a:rPr lang="ru-RU" dirty="0" smtClean="0"/>
              <a:t>Будьте внимательны! </a:t>
            </a:r>
          </a:p>
          <a:p>
            <a:pPr marL="0" indent="0" algn="ctr">
              <a:buNone/>
            </a:pPr>
            <a:r>
              <a:rPr lang="ru-RU" dirty="0" smtClean="0"/>
              <a:t>И желаю вам успешного применения бизнес-</a:t>
            </a:r>
            <a:r>
              <a:rPr lang="ru-RU" dirty="0" err="1" smtClean="0"/>
              <a:t>конфликтологии</a:t>
            </a:r>
            <a:r>
              <a:rPr lang="ru-RU" dirty="0" smtClean="0"/>
              <a:t>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1114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26"/>
          <a:stretch>
            <a:fillRect/>
          </a:stretch>
        </p:blipFill>
        <p:spPr>
          <a:xfrm>
            <a:off x="0" y="0"/>
            <a:ext cx="6789738" cy="604454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 smtClean="0"/>
              <a:t>Бизнес-</a:t>
            </a:r>
            <a:r>
              <a:rPr lang="ru-RU" sz="3200" dirty="0" err="1" smtClean="0"/>
              <a:t>конфликтология</a:t>
            </a:r>
            <a:endParaRPr lang="ru-RU" sz="32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32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 smtClean="0"/>
              <a:t>Авторский проект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 smtClean="0"/>
              <a:t>Константина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dirty="0" err="1" smtClean="0"/>
              <a:t>Дыкина</a:t>
            </a:r>
            <a:endParaRPr lang="ru-RU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1"/>
            <a:ext cx="10515600" cy="60121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Если назначение «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антиконфликтного</a:t>
            </a:r>
            <a:r>
              <a:rPr lang="ru-RU" b="1" dirty="0" smtClean="0"/>
              <a:t> комиссара» невозможно – «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антиконфликтную</a:t>
            </a:r>
            <a:r>
              <a:rPr lang="ru-RU" b="1" dirty="0" smtClean="0"/>
              <a:t> гигиену» необходимо вести самому руководителю.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Необходимые навыки для руководителя позволяет сформировать </a:t>
            </a:r>
            <a:r>
              <a:rPr lang="ru-RU" b="1" dirty="0" smtClean="0">
                <a:solidFill>
                  <a:srgbClr val="C00000"/>
                </a:solidFill>
              </a:rPr>
              <a:t>программа «Бизнес-конфликт»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Антикризисного бюро Константина </a:t>
            </a:r>
            <a:r>
              <a:rPr lang="ru-RU" dirty="0" err="1" smtClean="0"/>
              <a:t>Дыкина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hlinkClick r:id="rId2"/>
              </a:rPr>
              <a:t>www</a:t>
            </a:r>
            <a:r>
              <a:rPr lang="ru-RU" b="1" dirty="0" smtClean="0">
                <a:hlinkClick r:id="rId2"/>
              </a:rPr>
              <a:t>.</a:t>
            </a:r>
            <a:r>
              <a:rPr lang="en-US" b="1" dirty="0" smtClean="0">
                <a:hlinkClick r:id="rId2"/>
              </a:rPr>
              <a:t>nord-anticrisis.ru</a:t>
            </a:r>
            <a:endParaRPr lang="en-US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+7-903-522-4209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Кроме того, мы можем по вашему заказу провести 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антиконфликтный</a:t>
            </a:r>
            <a:r>
              <a:rPr lang="ru-RU" b="1" dirty="0" smtClean="0"/>
              <a:t> аудит вашей компании, разработать и внедрить для вашей компании пакет мер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антиконфликтной</a:t>
            </a:r>
            <a:r>
              <a:rPr lang="ru-RU" b="1" dirty="0" smtClean="0"/>
              <a:t> гигиены» </a:t>
            </a:r>
          </a:p>
        </p:txBody>
      </p:sp>
    </p:spTree>
    <p:extLst>
      <p:ext uri="{BB962C8B-B14F-4D97-AF65-F5344CB8AC3E}">
        <p14:creationId xmlns:p14="http://schemas.microsoft.com/office/powerpoint/2010/main" val="7975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653" y="2666408"/>
            <a:ext cx="1112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Спасибо!</a:t>
            </a:r>
            <a:endParaRPr lang="fi-FI" sz="4800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809" y="2531401"/>
            <a:ext cx="10515600" cy="1325563"/>
          </a:xfrm>
        </p:spPr>
        <p:txBody>
          <a:bodyPr/>
          <a:lstStyle/>
          <a:p>
            <a:r>
              <a:rPr lang="ru-RU" dirty="0"/>
              <a:t>1. Что мы сегодня будем обсуждать?</a:t>
            </a:r>
          </a:p>
        </p:txBody>
      </p:sp>
    </p:spTree>
    <p:extLst>
      <p:ext uri="{BB962C8B-B14F-4D97-AF65-F5344CB8AC3E}">
        <p14:creationId xmlns:p14="http://schemas.microsoft.com/office/powerpoint/2010/main" val="20689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-218364"/>
            <a:ext cx="10515600" cy="623054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000" dirty="0"/>
              <a:t>Современный взгляд на </a:t>
            </a:r>
            <a:r>
              <a:rPr lang="ru-RU" sz="3000" b="1" dirty="0">
                <a:solidFill>
                  <a:srgbClr val="C00000"/>
                </a:solidFill>
              </a:rPr>
              <a:t>конфликт</a:t>
            </a:r>
            <a:r>
              <a:rPr lang="ru-RU" sz="3000" dirty="0"/>
              <a:t> в бизнесе.  </a:t>
            </a:r>
            <a:br>
              <a:rPr lang="ru-RU" sz="3000" dirty="0"/>
            </a:br>
            <a:r>
              <a:rPr lang="ru-RU" sz="3000" dirty="0" smtClean="0"/>
              <a:t>С </a:t>
            </a:r>
            <a:r>
              <a:rPr lang="ru-RU" sz="3000" dirty="0"/>
              <a:t>контрагентами, с сотрудниками, с самим собой.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000" dirty="0"/>
              <a:t>В чем смысл управления </a:t>
            </a:r>
            <a:r>
              <a:rPr lang="ru-RU" sz="3000" b="1" dirty="0">
                <a:solidFill>
                  <a:srgbClr val="C00000"/>
                </a:solidFill>
              </a:rPr>
              <a:t>конфликтом</a:t>
            </a:r>
            <a:r>
              <a:rPr lang="ru-RU" sz="3000" dirty="0"/>
              <a:t> и как планировать работу с конфликтами в компании?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000" dirty="0"/>
              <a:t>В какой момент и как руководитель может легко и быстро перехватить управление </a:t>
            </a:r>
            <a:r>
              <a:rPr lang="ru-RU" sz="3000" b="1" dirty="0">
                <a:solidFill>
                  <a:srgbClr val="C00000"/>
                </a:solidFill>
              </a:rPr>
              <a:t>конфликтом</a:t>
            </a:r>
            <a:r>
              <a:rPr lang="ru-RU" sz="3000" dirty="0" smtClean="0"/>
              <a:t>?</a:t>
            </a:r>
            <a:br>
              <a:rPr lang="ru-RU" sz="3000" dirty="0" smtClean="0"/>
            </a:br>
            <a:endParaRPr lang="ru-RU" sz="3000" dirty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000" dirty="0"/>
              <a:t>Какие возможности создает «</a:t>
            </a:r>
            <a:r>
              <a:rPr lang="ru-RU" sz="3000" b="1" dirty="0" err="1" smtClean="0">
                <a:solidFill>
                  <a:srgbClr val="C00000"/>
                </a:solidFill>
              </a:rPr>
              <a:t>антиконфликтная</a:t>
            </a:r>
            <a:r>
              <a:rPr lang="ru-RU" sz="3000" b="1" dirty="0" smtClean="0"/>
              <a:t>»</a:t>
            </a:r>
            <a:r>
              <a:rPr lang="ru-RU" sz="3000" dirty="0" smtClean="0"/>
              <a:t> </a:t>
            </a:r>
            <a:r>
              <a:rPr lang="ru-RU" sz="3000" dirty="0"/>
              <a:t>гигиена компании?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000" dirty="0"/>
              <a:t>Как в компании подготовить собственного </a:t>
            </a:r>
            <a:r>
              <a:rPr lang="ru-RU" sz="3000" b="1" dirty="0" err="1">
                <a:solidFill>
                  <a:srgbClr val="C00000"/>
                </a:solidFill>
              </a:rPr>
              <a:t>конфликтолога</a:t>
            </a:r>
            <a:r>
              <a:rPr lang="ru-RU" sz="3000" dirty="0"/>
              <a:t> и забыть о </a:t>
            </a:r>
            <a:r>
              <a:rPr lang="ru-RU" sz="3000" b="1" dirty="0">
                <a:solidFill>
                  <a:srgbClr val="C00000"/>
                </a:solidFill>
              </a:rPr>
              <a:t>конфликтах</a:t>
            </a:r>
            <a:r>
              <a:rPr lang="ru-RU" sz="3000" dirty="0"/>
              <a:t> навсегда? </a:t>
            </a:r>
          </a:p>
        </p:txBody>
      </p:sp>
    </p:spTree>
    <p:extLst>
      <p:ext uri="{BB962C8B-B14F-4D97-AF65-F5344CB8AC3E}">
        <p14:creationId xmlns:p14="http://schemas.microsoft.com/office/powerpoint/2010/main" val="38665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8809" y="2531401"/>
            <a:ext cx="10515600" cy="1325563"/>
          </a:xfrm>
        </p:spPr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Современное понимание конфликта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46-3d-illustration-of-people-stetching-another-person-pv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713" y="1450388"/>
            <a:ext cx="4026090" cy="40508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21792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Конфликт</a:t>
            </a:r>
            <a:r>
              <a:rPr lang="ru-RU" sz="3200" dirty="0" smtClean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в современном понимании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200" dirty="0" smtClean="0"/>
              <a:t>это острое столкновение противоположных позиций.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В конфликте всегда можно выделить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стороны конфликта</a:t>
            </a:r>
            <a:r>
              <a:rPr lang="ru-RU" sz="3200" dirty="0" smtClean="0"/>
              <a:t> и</a:t>
            </a:r>
            <a:r>
              <a:rPr lang="ru-RU" sz="3200" dirty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предмет конфликта</a:t>
            </a:r>
            <a:r>
              <a:rPr lang="ru-RU" sz="3200" dirty="0" smtClean="0"/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Стороны конфликта имеют противоположные позиции в отношении предмета конфликта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и могут перейти к </a:t>
            </a:r>
            <a:r>
              <a:rPr lang="ru-RU" sz="3200" b="1" dirty="0" smtClean="0">
                <a:solidFill>
                  <a:srgbClr val="C00000"/>
                </a:solidFill>
              </a:rPr>
              <a:t>острому столкновению</a:t>
            </a:r>
            <a:r>
              <a:rPr lang="ru-R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9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0" y="228600"/>
            <a:ext cx="10515600" cy="5043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Столкновение противоположных позиций во время </a:t>
            </a:r>
            <a:r>
              <a:rPr lang="ru-RU" sz="3200" b="1" dirty="0" smtClean="0">
                <a:solidFill>
                  <a:srgbClr val="C00000"/>
                </a:solidFill>
              </a:rPr>
              <a:t>конфликта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15380498"/>
              </p:ext>
            </p:extLst>
          </p:nvPr>
        </p:nvGraphicFramePr>
        <p:xfrm>
          <a:off x="828675" y="1614488"/>
          <a:ext cx="10515600" cy="452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00675" y="2757486"/>
            <a:ext cx="1414463" cy="22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umb-im5m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464" y="2525708"/>
            <a:ext cx="5692444" cy="38019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836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Кроме того, конфликт в компании </a:t>
            </a:r>
            <a:endParaRPr lang="ru-RU" sz="2800" dirty="0" smtClean="0"/>
          </a:p>
          <a:p>
            <a:pPr algn="ctr"/>
            <a:r>
              <a:rPr lang="ru-RU" sz="2800" dirty="0" smtClean="0"/>
              <a:t>всегда </a:t>
            </a:r>
            <a:r>
              <a:rPr lang="ru-RU" sz="2800" dirty="0"/>
              <a:t>происходит в некотором контексте </a:t>
            </a:r>
            <a:endParaRPr lang="ru-RU" sz="2800" dirty="0" smtClean="0"/>
          </a:p>
          <a:p>
            <a:pPr algn="ctr"/>
            <a:r>
              <a:rPr lang="ru-RU" sz="2800" dirty="0" smtClean="0"/>
              <a:t>– </a:t>
            </a:r>
            <a:r>
              <a:rPr lang="ru-RU" sz="2800" dirty="0"/>
              <a:t>мы будем его называть </a:t>
            </a:r>
            <a:r>
              <a:rPr lang="ru-RU" sz="2800" b="1" dirty="0">
                <a:solidFill>
                  <a:srgbClr val="C00000"/>
                </a:solidFill>
              </a:rPr>
              <a:t>пространством конфликта</a:t>
            </a:r>
            <a:r>
              <a:rPr lang="ru-RU" sz="2800" dirty="0"/>
              <a:t>.</a:t>
            </a:r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2688" y="3017520"/>
            <a:ext cx="5961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 течением времени в </a:t>
            </a:r>
          </a:p>
          <a:p>
            <a:r>
              <a:rPr lang="ru-RU" sz="2800" dirty="0"/>
              <a:t>пространстве конфликта </a:t>
            </a:r>
          </a:p>
          <a:p>
            <a:r>
              <a:rPr lang="ru-RU" sz="2800" dirty="0"/>
              <a:t>создается и развивается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конфликтная ситуация</a:t>
            </a:r>
            <a:r>
              <a:rPr lang="ru-RU" sz="2800" dirty="0"/>
              <a:t>,  </a:t>
            </a:r>
          </a:p>
          <a:p>
            <a:r>
              <a:rPr lang="ru-RU" sz="2800" dirty="0"/>
              <a:t>которая переходит в 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</a:rPr>
              <a:t>инцидент</a:t>
            </a:r>
            <a:r>
              <a:rPr lang="ru-RU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48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00000"/>
          </a:lnSpc>
          <a:spcBef>
            <a:spcPts val="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776</Words>
  <Application>Microsoft Macintosh PowerPoint</Application>
  <PresentationFormat>Широкоэкранный</PresentationFormat>
  <Paragraphs>205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Calibri</vt:lpstr>
      <vt:lpstr>Calibri Light</vt:lpstr>
      <vt:lpstr>Open Sans</vt:lpstr>
      <vt:lpstr>Open Sans Condensed</vt:lpstr>
      <vt:lpstr>Arial</vt:lpstr>
      <vt:lpstr>1_Тема Office</vt:lpstr>
      <vt:lpstr>   «Бизнес-конфликтология:  как не потерять время и деньги там, где вас втянули в конфликт»</vt:lpstr>
      <vt:lpstr>Презентация PowerPoint</vt:lpstr>
      <vt:lpstr>Презентация PowerPoint</vt:lpstr>
      <vt:lpstr>1. Что мы сегодня будем обсуждать?</vt:lpstr>
      <vt:lpstr>Презентация PowerPoint</vt:lpstr>
      <vt:lpstr>2. Современное понимание конфликта</vt:lpstr>
      <vt:lpstr>Презентация PowerPoint</vt:lpstr>
      <vt:lpstr>Презентация PowerPoint</vt:lpstr>
      <vt:lpstr>Презентация PowerPoint</vt:lpstr>
      <vt:lpstr>Презентация PowerPoint</vt:lpstr>
      <vt:lpstr>3. Конфликт в пространстве компании или проекта</vt:lpstr>
      <vt:lpstr>Презентация PowerPoint</vt:lpstr>
      <vt:lpstr>Презентация PowerPoint</vt:lpstr>
      <vt:lpstr>Презентация PowerPoint</vt:lpstr>
      <vt:lpstr>4. Механика конфликта в пространстве компании или проекта</vt:lpstr>
      <vt:lpstr>Презентация PowerPoint</vt:lpstr>
      <vt:lpstr>Презентация PowerPoint</vt:lpstr>
      <vt:lpstr>5. Управление конфликтом в пространстве компании или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Роль руководителя в управлении конфликтом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Fedorova</dc:creator>
  <cp:lastModifiedBy>пользователь Microsoft Office</cp:lastModifiedBy>
  <cp:revision>139</cp:revision>
  <cp:lastPrinted>2018-12-07T08:50:27Z</cp:lastPrinted>
  <dcterms:created xsi:type="dcterms:W3CDTF">2016-11-22T01:05:40Z</dcterms:created>
  <dcterms:modified xsi:type="dcterms:W3CDTF">2018-12-17T08:45:32Z</dcterms:modified>
</cp:coreProperties>
</file>